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7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7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8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8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4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5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7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6000">
              <a:schemeClr val="bg1"/>
            </a:gs>
            <a:gs pos="100000">
              <a:schemeClr val="accent6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2404-6957-4A36-8D2F-5A9541CCBE3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C95CD-6617-4AD9-A673-28FA34568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0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194421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соискание повышенной академической стипендии на второй семестр 2017 – 2018 учебного года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ДЕЯТЕЛЬНОСТЬ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 descr="0007.jpg"/>
          <p:cNvPicPr>
            <a:picLocks noChangeAspect="1"/>
          </p:cNvPicPr>
          <p:nvPr/>
        </p:nvPicPr>
        <p:blipFill rotWithShape="1">
          <a:blip r:embed="rId2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2" t="17488" r="24097" b="18829"/>
          <a:stretch/>
        </p:blipFill>
        <p:spPr>
          <a:xfrm>
            <a:off x="6554902" y="4587499"/>
            <a:ext cx="2589098" cy="22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" y="1268760"/>
            <a:ext cx="6023626" cy="3286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2388952"/>
            <a:ext cx="2839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Flamingo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многофункциональный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 для студентов ТГУ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Изображение 3" descr="0007.jpg"/>
          <p:cNvPicPr>
            <a:picLocks noChangeAspect="1"/>
          </p:cNvPicPr>
          <p:nvPr/>
        </p:nvPicPr>
        <p:blipFill rotWithShape="1">
          <a:blip r:embed="rId3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2" t="17488" r="24097" b="18829"/>
          <a:stretch/>
        </p:blipFill>
        <p:spPr>
          <a:xfrm>
            <a:off x="6554902" y="4587499"/>
            <a:ext cx="2589098" cy="22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1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по уровням и ролям участия студентов в мероприятиях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4401955" cy="22322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6" b="6890"/>
          <a:stretch/>
        </p:blipFill>
        <p:spPr>
          <a:xfrm>
            <a:off x="4358245" y="1852387"/>
            <a:ext cx="4785755" cy="230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t="2010" r="6793" b="3607"/>
          <a:stretch/>
        </p:blipFill>
        <p:spPr>
          <a:xfrm>
            <a:off x="107504" y="4163464"/>
            <a:ext cx="4896544" cy="2427742"/>
          </a:xfrm>
          <a:prstGeom prst="rect">
            <a:avLst/>
          </a:prstGeom>
        </p:spPr>
      </p:pic>
      <p:pic>
        <p:nvPicPr>
          <p:cNvPr id="7" name="Изображение 3" descr="0007.jpg"/>
          <p:cNvPicPr>
            <a:picLocks noChangeAspect="1"/>
          </p:cNvPicPr>
          <p:nvPr/>
        </p:nvPicPr>
        <p:blipFill rotWithShape="1">
          <a:blip r:embed="rId5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2" t="17488" r="24097" b="18829"/>
          <a:stretch/>
        </p:blipFill>
        <p:spPr>
          <a:xfrm>
            <a:off x="6554902" y="4587499"/>
            <a:ext cx="2589098" cy="22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5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754" y="116632"/>
            <a:ext cx="4710236" cy="6669360"/>
          </a:xfrm>
          <a:prstGeom prst="rect">
            <a:avLst/>
          </a:prstGeom>
        </p:spPr>
      </p:pic>
      <p:pic>
        <p:nvPicPr>
          <p:cNvPr id="5" name="Изображение 3" descr="0007.jpg"/>
          <p:cNvPicPr>
            <a:picLocks noChangeAspect="1"/>
          </p:cNvPicPr>
          <p:nvPr/>
        </p:nvPicPr>
        <p:blipFill rotWithShape="1">
          <a:blip r:embed="rId3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2" t="17488" r="24097" b="18829"/>
          <a:stretch/>
        </p:blipFill>
        <p:spPr>
          <a:xfrm>
            <a:off x="6554902" y="4587499"/>
            <a:ext cx="2589098" cy="22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4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Формулировки, встречающиеся в благодарственных письмах, сертификатах, дипломах и т.д.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активную помощь, оказанную организаторам…..» - волонтерская деятельность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участие в организации и проведении…..»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организацию и участие…..»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представление опыта в рамках……» - участник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организационную помощь……» -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 деятельность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проделанную работу и высокие результаты ……»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большой личный вклад в организацию и проведение мероприятий…..»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активное участие и большой личный вклад в организацию и проведение…..»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большой личный вклад в развитие……….» - организатор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 многолетнее сотрудничество и помощь в проведении ……» - организатор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записи, которые внесены в волонтёрские книжки, относятся к категории ВОЛОНТЁРСКАЯ ДЕЯТЕЛЬНОСТЬ!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обучающийся принимал участие в мероприятиях, но у него НЕТ благодарственного письма, сертификата, диплома и т.д., то он предоставляет справку установленного образца!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 descr="0007.jpg"/>
          <p:cNvPicPr>
            <a:picLocks noChangeAspect="1"/>
          </p:cNvPicPr>
          <p:nvPr/>
        </p:nvPicPr>
        <p:blipFill rotWithShape="1">
          <a:blip r:embed="rId2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2" t="17488" r="24097" b="18829"/>
          <a:stretch/>
        </p:blipFill>
        <p:spPr>
          <a:xfrm>
            <a:off x="6554902" y="4587499"/>
            <a:ext cx="2589098" cy="227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5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Конкурс на соискание повышенной академической стипендии на второй семестр 2017 – 2018 учебного года   ОБЩЕСТВЕННАЯ ДЕЯТЕЛЬНОСТЬ</vt:lpstr>
      <vt:lpstr>Презентация PowerPoint</vt:lpstr>
      <vt:lpstr>Разделение по уровням и ролям участия студентов в мероприятиях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соискание повышенной академической стипендии на второй семестр 2017 – 2018 учебного года.   ОБЩЕСТВЕННАЯ ДЕЯТЕЛЬНОСТЬ</dc:title>
  <dc:creator>Элина</dc:creator>
  <cp:lastModifiedBy>06(1)</cp:lastModifiedBy>
  <cp:revision>7</cp:revision>
  <dcterms:created xsi:type="dcterms:W3CDTF">2018-02-12T07:45:34Z</dcterms:created>
  <dcterms:modified xsi:type="dcterms:W3CDTF">2018-02-14T08:20:30Z</dcterms:modified>
</cp:coreProperties>
</file>