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9026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7a15de2e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7a15de2e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633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7a15de2ec_4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7a15de2ec_4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337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968a45b2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968a45b2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634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7a15de2ec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7a15de2ec_4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524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7a15de2ec_4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7a15de2ec_4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339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7a15de2ec_4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7a15de2ec_4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859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7a15de2ec_4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7a15de2ec_4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101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a15de2ec_4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a15de2ec_4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778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7a15de2ec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7a15de2ec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848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7a15de2ec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7a15de2ec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333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ae0d1c88d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ae0d1c88d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71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968a45b2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968a45b2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32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ae0d1c88d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ae0d1c88d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727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968a45b2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968a45b2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57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7a15de2e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7a15de2e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2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7a15de2ec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7a15de2ec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37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7a15de2ec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7a15de2ec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97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7a15de2ec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7a15de2ec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04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7a15de2ec_4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7a15de2ec_4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06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7a15de2ec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7a15de2ec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518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7a15de2ec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7a15de2ec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27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887" y="0"/>
            <a:ext cx="919378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887" y="0"/>
            <a:ext cx="919378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612" y="0"/>
            <a:ext cx="918723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000" y="0"/>
            <a:ext cx="919198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787" y="0"/>
            <a:ext cx="918758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787" y="0"/>
            <a:ext cx="918758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887" y="0"/>
            <a:ext cx="919378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37" y="0"/>
            <a:ext cx="919087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000" y="0"/>
            <a:ext cx="919198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62" y="0"/>
            <a:ext cx="91909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стр. 2-3 IPR BOOKS -это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стр. 4 - 5, 6-7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0" y="0"/>
            <a:ext cx="919090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Экран (16:9)</PresentationFormat>
  <Paragraphs>2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IPR</dc:creator>
  <cp:lastModifiedBy>User</cp:lastModifiedBy>
  <cp:revision>1</cp:revision>
  <dcterms:modified xsi:type="dcterms:W3CDTF">2020-02-12T01:54:46Z</dcterms:modified>
</cp:coreProperties>
</file>