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7" r:id="rId3"/>
    <p:sldId id="262" r:id="rId4"/>
    <p:sldId id="266" r:id="rId5"/>
    <p:sldId id="268" r:id="rId6"/>
    <p:sldId id="263" r:id="rId7"/>
    <p:sldId id="264" r:id="rId8"/>
    <p:sldId id="265" r:id="rId9"/>
    <p:sldId id="267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5E"/>
    <a:srgbClr val="7B6F4E"/>
    <a:srgbClr val="0B092D"/>
    <a:srgbClr val="0D1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629" autoAdjust="0"/>
  </p:normalViewPr>
  <p:slideViewPr>
    <p:cSldViewPr snapToObjects="1">
      <p:cViewPr>
        <p:scale>
          <a:sx n="125" d="100"/>
          <a:sy n="125" d="100"/>
        </p:scale>
        <p:origin x="-324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6216C-0E82-4F85-BBCB-74D7AC80D6AD}" type="datetimeFigureOut">
              <a:rPr lang="ru-RU" smtClean="0"/>
              <a:t>11.12.2017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5CD02-1CCB-4FBE-9E01-1A7677C570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214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CBA5-BB75-4897-BD64-D5A8E137720E}" type="datetimeFigureOut">
              <a:rPr lang="ru-RU" smtClean="0"/>
              <a:t>11.12.2017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CBBF6-13C7-4302-A1D8-89C99D36F0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35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BBF6-13C7-4302-A1D8-89C99D36F0A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0" y="0"/>
            <a:ext cx="9144000" cy="4381500"/>
          </a:xfrm>
          <a:custGeom>
            <a:avLst/>
            <a:gdLst>
              <a:gd name="connsiteX0" fmla="*/ 0 w 9144000"/>
              <a:gd name="connsiteY0" fmla="*/ 0 h 4381500"/>
              <a:gd name="connsiteX1" fmla="*/ 0 w 9144000"/>
              <a:gd name="connsiteY1" fmla="*/ 2499360 h 4381500"/>
              <a:gd name="connsiteX2" fmla="*/ 6164580 w 9144000"/>
              <a:gd name="connsiteY2" fmla="*/ 4381500 h 4381500"/>
              <a:gd name="connsiteX3" fmla="*/ 9144000 w 9144000"/>
              <a:gd name="connsiteY3" fmla="*/ 3474720 h 4381500"/>
              <a:gd name="connsiteX4" fmla="*/ 9144000 w 9144000"/>
              <a:gd name="connsiteY4" fmla="*/ 7620 h 4381500"/>
              <a:gd name="connsiteX5" fmla="*/ 0 w 9144000"/>
              <a:gd name="connsiteY5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381500">
                <a:moveTo>
                  <a:pt x="0" y="0"/>
                </a:moveTo>
                <a:lnTo>
                  <a:pt x="0" y="2499360"/>
                </a:lnTo>
                <a:lnTo>
                  <a:pt x="6164580" y="4381500"/>
                </a:lnTo>
                <a:lnTo>
                  <a:pt x="9144000" y="3474720"/>
                </a:lnTo>
                <a:lnTo>
                  <a:pt x="9144000" y="76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95736" y="4033913"/>
            <a:ext cx="5760640" cy="58689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200" b="0" baseline="0">
                <a:solidFill>
                  <a:srgbClr val="7B6F4E"/>
                </a:solidFill>
              </a:defRPr>
            </a:lvl1pPr>
          </a:lstStyle>
          <a:p>
            <a:r>
              <a:rPr lang="ru-RU" dirty="0" smtClean="0"/>
              <a:t>ПЕРЕВОДЧЕСКАЯ</a:t>
            </a:r>
            <a:br>
              <a:rPr lang="ru-RU" dirty="0" smtClean="0"/>
            </a:br>
            <a:r>
              <a:rPr lang="ru-RU" dirty="0" smtClean="0"/>
              <a:t>КОМПАНИЯ</a:t>
            </a:r>
            <a:endParaRPr lang="ru-RU" dirty="0"/>
          </a:p>
        </p:txBody>
      </p:sp>
      <p:pic>
        <p:nvPicPr>
          <p:cNvPr id="1027" name="Picture 3" descr="C:\Grishanov\work\corporate_mat\BrandBook\Materials\Logo\PNG\Janus_logo_Gold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67296"/>
            <a:ext cx="1440160" cy="8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Grishanov\work\corporate_mat\BrandBook\Materials\Presentation\For presentation\TUV-с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227934"/>
            <a:ext cx="1164431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 userDrawn="1"/>
        </p:nvSpPr>
        <p:spPr>
          <a:xfrm rot="5400000">
            <a:off x="982562" y="926531"/>
            <a:ext cx="1656185" cy="3650480"/>
          </a:xfrm>
          <a:custGeom>
            <a:avLst/>
            <a:gdLst>
              <a:gd name="connsiteX0" fmla="*/ 1828800 w 2104372"/>
              <a:gd name="connsiteY0" fmla="*/ 0 h 4496844"/>
              <a:gd name="connsiteX1" fmla="*/ 2104372 w 2104372"/>
              <a:gd name="connsiteY1" fmla="*/ 939453 h 4496844"/>
              <a:gd name="connsiteX2" fmla="*/ 995819 w 2104372"/>
              <a:gd name="connsiteY2" fmla="*/ 4496844 h 4496844"/>
              <a:gd name="connsiteX3" fmla="*/ 0 w 2104372"/>
              <a:gd name="connsiteY3" fmla="*/ 4496844 h 4496844"/>
              <a:gd name="connsiteX4" fmla="*/ 1828800 w 2104372"/>
              <a:gd name="connsiteY4" fmla="*/ 0 h 4496844"/>
              <a:gd name="connsiteX0" fmla="*/ 1521913 w 1797485"/>
              <a:gd name="connsiteY0" fmla="*/ 0 h 4496844"/>
              <a:gd name="connsiteX1" fmla="*/ 1797485 w 1797485"/>
              <a:gd name="connsiteY1" fmla="*/ 939453 h 4496844"/>
              <a:gd name="connsiteX2" fmla="*/ 688932 w 1797485"/>
              <a:gd name="connsiteY2" fmla="*/ 4496844 h 4496844"/>
              <a:gd name="connsiteX3" fmla="*/ 0 w 1797485"/>
              <a:gd name="connsiteY3" fmla="*/ 4490581 h 4496844"/>
              <a:gd name="connsiteX4" fmla="*/ 1521913 w 1797485"/>
              <a:gd name="connsiteY4" fmla="*/ 0 h 4496844"/>
              <a:gd name="connsiteX0" fmla="*/ 1421705 w 1697277"/>
              <a:gd name="connsiteY0" fmla="*/ 0 h 4496844"/>
              <a:gd name="connsiteX1" fmla="*/ 1697277 w 1697277"/>
              <a:gd name="connsiteY1" fmla="*/ 939453 h 4496844"/>
              <a:gd name="connsiteX2" fmla="*/ 588724 w 1697277"/>
              <a:gd name="connsiteY2" fmla="*/ 4496844 h 4496844"/>
              <a:gd name="connsiteX3" fmla="*/ 0 w 1697277"/>
              <a:gd name="connsiteY3" fmla="*/ 4490581 h 4496844"/>
              <a:gd name="connsiteX4" fmla="*/ 1421705 w 1697277"/>
              <a:gd name="connsiteY4" fmla="*/ 0 h 4496844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613776 w 1722329"/>
              <a:gd name="connsiteY2" fmla="*/ 4496844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1334023 w 1722329"/>
              <a:gd name="connsiteY2" fmla="*/ 2173266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701459 w 977031"/>
              <a:gd name="connsiteY0" fmla="*/ 0 h 2173266"/>
              <a:gd name="connsiteX1" fmla="*/ 977031 w 977031"/>
              <a:gd name="connsiteY1" fmla="*/ 939453 h 2173266"/>
              <a:gd name="connsiteX2" fmla="*/ 588725 w 977031"/>
              <a:gd name="connsiteY2" fmla="*/ 2173266 h 2173266"/>
              <a:gd name="connsiteX3" fmla="*/ 0 w 977031"/>
              <a:gd name="connsiteY3" fmla="*/ 2167003 h 2173266"/>
              <a:gd name="connsiteX4" fmla="*/ 701459 w 977031"/>
              <a:gd name="connsiteY4" fmla="*/ 0 h 2173266"/>
              <a:gd name="connsiteX0" fmla="*/ 701459 w 977031"/>
              <a:gd name="connsiteY0" fmla="*/ 0 h 3482866"/>
              <a:gd name="connsiteX1" fmla="*/ 977031 w 977031"/>
              <a:gd name="connsiteY1" fmla="*/ 939453 h 3482866"/>
              <a:gd name="connsiteX2" fmla="*/ 181244 w 977031"/>
              <a:gd name="connsiteY2" fmla="*/ 3482866 h 3482866"/>
              <a:gd name="connsiteX3" fmla="*/ 0 w 977031"/>
              <a:gd name="connsiteY3" fmla="*/ 2167003 h 3482866"/>
              <a:gd name="connsiteX4" fmla="*/ 701459 w 977031"/>
              <a:gd name="connsiteY4" fmla="*/ 0 h 3482866"/>
              <a:gd name="connsiteX0" fmla="*/ 1121104 w 1396676"/>
              <a:gd name="connsiteY0" fmla="*/ 0 h 3482866"/>
              <a:gd name="connsiteX1" fmla="*/ 1396676 w 1396676"/>
              <a:gd name="connsiteY1" fmla="*/ 939453 h 3482866"/>
              <a:gd name="connsiteX2" fmla="*/ 600889 w 1396676"/>
              <a:gd name="connsiteY2" fmla="*/ 3482866 h 3482866"/>
              <a:gd name="connsiteX3" fmla="*/ 0 w 1396676"/>
              <a:gd name="connsiteY3" fmla="*/ 3476603 h 3482866"/>
              <a:gd name="connsiteX4" fmla="*/ 1121104 w 1396676"/>
              <a:gd name="connsiteY4" fmla="*/ 0 h 3482866"/>
              <a:gd name="connsiteX0" fmla="*/ 1133268 w 1408840"/>
              <a:gd name="connsiteY0" fmla="*/ 0 h 3482991"/>
              <a:gd name="connsiteX1" fmla="*/ 1408840 w 1408840"/>
              <a:gd name="connsiteY1" fmla="*/ 939453 h 3482991"/>
              <a:gd name="connsiteX2" fmla="*/ 613053 w 1408840"/>
              <a:gd name="connsiteY2" fmla="*/ 3482866 h 3482991"/>
              <a:gd name="connsiteX3" fmla="*/ 0 w 1408840"/>
              <a:gd name="connsiteY3" fmla="*/ 3482991 h 3482991"/>
              <a:gd name="connsiteX4" fmla="*/ 1133268 w 1408840"/>
              <a:gd name="connsiteY4" fmla="*/ 0 h 34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840" h="3482991">
                <a:moveTo>
                  <a:pt x="1133268" y="0"/>
                </a:moveTo>
                <a:lnTo>
                  <a:pt x="1408840" y="939453"/>
                </a:lnTo>
                <a:lnTo>
                  <a:pt x="613053" y="3482866"/>
                </a:lnTo>
                <a:lnTo>
                  <a:pt x="0" y="3482991"/>
                </a:lnTo>
                <a:lnTo>
                  <a:pt x="1133268" y="0"/>
                </a:lnTo>
                <a:close/>
              </a:path>
            </a:pathLst>
          </a:custGeom>
          <a:solidFill>
            <a:srgbClr val="7B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2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7584" y="2715766"/>
            <a:ext cx="3672408" cy="425054"/>
          </a:xfrm>
        </p:spPr>
        <p:txBody>
          <a:bodyPr anchor="t">
            <a:normAutofit/>
          </a:bodyPr>
          <a:lstStyle>
            <a:lvl1pPr algn="ctr">
              <a:defRPr sz="16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27584" y="843557"/>
            <a:ext cx="3672408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291830"/>
            <a:ext cx="3672408" cy="603647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4695328" y="2723377"/>
            <a:ext cx="3672408" cy="41744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ru-RU" sz="1600" b="0" kern="1200" dirty="0" smtClean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5"/>
          </p:nvPr>
        </p:nvSpPr>
        <p:spPr>
          <a:xfrm>
            <a:off x="4695328" y="843557"/>
            <a:ext cx="3672408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6"/>
          </p:nvPr>
        </p:nvSpPr>
        <p:spPr>
          <a:xfrm>
            <a:off x="4695328" y="3291830"/>
            <a:ext cx="3672408" cy="603647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26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203598"/>
            <a:ext cx="3096344" cy="603647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Полилиния 5"/>
          <p:cNvSpPr/>
          <p:nvPr userDrawn="1"/>
        </p:nvSpPr>
        <p:spPr>
          <a:xfrm>
            <a:off x="3766659" y="-20952"/>
            <a:ext cx="1237389" cy="1512582"/>
          </a:xfrm>
          <a:custGeom>
            <a:avLst/>
            <a:gdLst>
              <a:gd name="connsiteX0" fmla="*/ 1828800 w 2104372"/>
              <a:gd name="connsiteY0" fmla="*/ 0 h 4496844"/>
              <a:gd name="connsiteX1" fmla="*/ 2104372 w 2104372"/>
              <a:gd name="connsiteY1" fmla="*/ 939453 h 4496844"/>
              <a:gd name="connsiteX2" fmla="*/ 995819 w 2104372"/>
              <a:gd name="connsiteY2" fmla="*/ 4496844 h 4496844"/>
              <a:gd name="connsiteX3" fmla="*/ 0 w 2104372"/>
              <a:gd name="connsiteY3" fmla="*/ 4496844 h 4496844"/>
              <a:gd name="connsiteX4" fmla="*/ 1828800 w 2104372"/>
              <a:gd name="connsiteY4" fmla="*/ 0 h 4496844"/>
              <a:gd name="connsiteX0" fmla="*/ 1521913 w 1797485"/>
              <a:gd name="connsiteY0" fmla="*/ 0 h 4496844"/>
              <a:gd name="connsiteX1" fmla="*/ 1797485 w 1797485"/>
              <a:gd name="connsiteY1" fmla="*/ 939453 h 4496844"/>
              <a:gd name="connsiteX2" fmla="*/ 688932 w 1797485"/>
              <a:gd name="connsiteY2" fmla="*/ 4496844 h 4496844"/>
              <a:gd name="connsiteX3" fmla="*/ 0 w 1797485"/>
              <a:gd name="connsiteY3" fmla="*/ 4490581 h 4496844"/>
              <a:gd name="connsiteX4" fmla="*/ 1521913 w 1797485"/>
              <a:gd name="connsiteY4" fmla="*/ 0 h 4496844"/>
              <a:gd name="connsiteX0" fmla="*/ 1421705 w 1697277"/>
              <a:gd name="connsiteY0" fmla="*/ 0 h 4496844"/>
              <a:gd name="connsiteX1" fmla="*/ 1697277 w 1697277"/>
              <a:gd name="connsiteY1" fmla="*/ 939453 h 4496844"/>
              <a:gd name="connsiteX2" fmla="*/ 588724 w 1697277"/>
              <a:gd name="connsiteY2" fmla="*/ 4496844 h 4496844"/>
              <a:gd name="connsiteX3" fmla="*/ 0 w 1697277"/>
              <a:gd name="connsiteY3" fmla="*/ 4490581 h 4496844"/>
              <a:gd name="connsiteX4" fmla="*/ 1421705 w 1697277"/>
              <a:gd name="connsiteY4" fmla="*/ 0 h 4496844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613776 w 1722329"/>
              <a:gd name="connsiteY2" fmla="*/ 4496844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1334023 w 1722329"/>
              <a:gd name="connsiteY2" fmla="*/ 2173266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701459 w 977031"/>
              <a:gd name="connsiteY0" fmla="*/ 0 h 2173266"/>
              <a:gd name="connsiteX1" fmla="*/ 977031 w 977031"/>
              <a:gd name="connsiteY1" fmla="*/ 939453 h 2173266"/>
              <a:gd name="connsiteX2" fmla="*/ 588725 w 977031"/>
              <a:gd name="connsiteY2" fmla="*/ 2173266 h 2173266"/>
              <a:gd name="connsiteX3" fmla="*/ 0 w 977031"/>
              <a:gd name="connsiteY3" fmla="*/ 2167003 h 2173266"/>
              <a:gd name="connsiteX4" fmla="*/ 701459 w 977031"/>
              <a:gd name="connsiteY4" fmla="*/ 0 h 2173266"/>
              <a:gd name="connsiteX0" fmla="*/ 382575 w 977031"/>
              <a:gd name="connsiteY0" fmla="*/ 5323 h 1233813"/>
              <a:gd name="connsiteX1" fmla="*/ 977031 w 977031"/>
              <a:gd name="connsiteY1" fmla="*/ 0 h 1233813"/>
              <a:gd name="connsiteX2" fmla="*/ 588725 w 977031"/>
              <a:gd name="connsiteY2" fmla="*/ 1233813 h 1233813"/>
              <a:gd name="connsiteX3" fmla="*/ 0 w 977031"/>
              <a:gd name="connsiteY3" fmla="*/ 1227550 h 1233813"/>
              <a:gd name="connsiteX4" fmla="*/ 382575 w 977031"/>
              <a:gd name="connsiteY4" fmla="*/ 5323 h 123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031" h="1233813">
                <a:moveTo>
                  <a:pt x="382575" y="5323"/>
                </a:moveTo>
                <a:lnTo>
                  <a:pt x="977031" y="0"/>
                </a:lnTo>
                <a:lnTo>
                  <a:pt x="588725" y="1233813"/>
                </a:lnTo>
                <a:lnTo>
                  <a:pt x="0" y="1227550"/>
                </a:lnTo>
                <a:lnTo>
                  <a:pt x="382575" y="5323"/>
                </a:lnTo>
                <a:close/>
              </a:path>
            </a:pathLst>
          </a:custGeom>
          <a:solidFill>
            <a:srgbClr val="1D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D355E"/>
              </a:solidFill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5076056" y="1807244"/>
            <a:ext cx="3096345" cy="22766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-7620" y="-7620"/>
            <a:ext cx="4762500" cy="5158740"/>
          </a:xfrm>
          <a:custGeom>
            <a:avLst/>
            <a:gdLst>
              <a:gd name="connsiteX0" fmla="*/ 0 w 4762500"/>
              <a:gd name="connsiteY0" fmla="*/ 0 h 5158740"/>
              <a:gd name="connsiteX1" fmla="*/ 4290060 w 4762500"/>
              <a:gd name="connsiteY1" fmla="*/ 0 h 5158740"/>
              <a:gd name="connsiteX2" fmla="*/ 4762500 w 4762500"/>
              <a:gd name="connsiteY2" fmla="*/ 1592580 h 5158740"/>
              <a:gd name="connsiteX3" fmla="*/ 3672840 w 4762500"/>
              <a:gd name="connsiteY3" fmla="*/ 5158740 h 5158740"/>
              <a:gd name="connsiteX4" fmla="*/ 0 w 4762500"/>
              <a:gd name="connsiteY4" fmla="*/ 5158740 h 5158740"/>
              <a:gd name="connsiteX5" fmla="*/ 0 w 4762500"/>
              <a:gd name="connsiteY5" fmla="*/ 0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00" h="5158740">
                <a:moveTo>
                  <a:pt x="0" y="0"/>
                </a:moveTo>
                <a:lnTo>
                  <a:pt x="4290060" y="0"/>
                </a:lnTo>
                <a:lnTo>
                  <a:pt x="4762500" y="1592580"/>
                </a:lnTo>
                <a:lnTo>
                  <a:pt x="3672840" y="5158740"/>
                </a:lnTo>
                <a:lnTo>
                  <a:pt x="0" y="515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76056" y="205979"/>
            <a:ext cx="3096345" cy="85725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203598"/>
            <a:ext cx="3096344" cy="603647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Полилиния 5"/>
          <p:cNvSpPr/>
          <p:nvPr userDrawn="1"/>
        </p:nvSpPr>
        <p:spPr>
          <a:xfrm>
            <a:off x="3766659" y="-20952"/>
            <a:ext cx="1237389" cy="1512582"/>
          </a:xfrm>
          <a:custGeom>
            <a:avLst/>
            <a:gdLst>
              <a:gd name="connsiteX0" fmla="*/ 1828800 w 2104372"/>
              <a:gd name="connsiteY0" fmla="*/ 0 h 4496844"/>
              <a:gd name="connsiteX1" fmla="*/ 2104372 w 2104372"/>
              <a:gd name="connsiteY1" fmla="*/ 939453 h 4496844"/>
              <a:gd name="connsiteX2" fmla="*/ 995819 w 2104372"/>
              <a:gd name="connsiteY2" fmla="*/ 4496844 h 4496844"/>
              <a:gd name="connsiteX3" fmla="*/ 0 w 2104372"/>
              <a:gd name="connsiteY3" fmla="*/ 4496844 h 4496844"/>
              <a:gd name="connsiteX4" fmla="*/ 1828800 w 2104372"/>
              <a:gd name="connsiteY4" fmla="*/ 0 h 4496844"/>
              <a:gd name="connsiteX0" fmla="*/ 1521913 w 1797485"/>
              <a:gd name="connsiteY0" fmla="*/ 0 h 4496844"/>
              <a:gd name="connsiteX1" fmla="*/ 1797485 w 1797485"/>
              <a:gd name="connsiteY1" fmla="*/ 939453 h 4496844"/>
              <a:gd name="connsiteX2" fmla="*/ 688932 w 1797485"/>
              <a:gd name="connsiteY2" fmla="*/ 4496844 h 4496844"/>
              <a:gd name="connsiteX3" fmla="*/ 0 w 1797485"/>
              <a:gd name="connsiteY3" fmla="*/ 4490581 h 4496844"/>
              <a:gd name="connsiteX4" fmla="*/ 1521913 w 1797485"/>
              <a:gd name="connsiteY4" fmla="*/ 0 h 4496844"/>
              <a:gd name="connsiteX0" fmla="*/ 1421705 w 1697277"/>
              <a:gd name="connsiteY0" fmla="*/ 0 h 4496844"/>
              <a:gd name="connsiteX1" fmla="*/ 1697277 w 1697277"/>
              <a:gd name="connsiteY1" fmla="*/ 939453 h 4496844"/>
              <a:gd name="connsiteX2" fmla="*/ 588724 w 1697277"/>
              <a:gd name="connsiteY2" fmla="*/ 4496844 h 4496844"/>
              <a:gd name="connsiteX3" fmla="*/ 0 w 1697277"/>
              <a:gd name="connsiteY3" fmla="*/ 4490581 h 4496844"/>
              <a:gd name="connsiteX4" fmla="*/ 1421705 w 1697277"/>
              <a:gd name="connsiteY4" fmla="*/ 0 h 4496844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613776 w 1722329"/>
              <a:gd name="connsiteY2" fmla="*/ 4496844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1334023 w 1722329"/>
              <a:gd name="connsiteY2" fmla="*/ 2173266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701459 w 977031"/>
              <a:gd name="connsiteY0" fmla="*/ 0 h 2173266"/>
              <a:gd name="connsiteX1" fmla="*/ 977031 w 977031"/>
              <a:gd name="connsiteY1" fmla="*/ 939453 h 2173266"/>
              <a:gd name="connsiteX2" fmla="*/ 588725 w 977031"/>
              <a:gd name="connsiteY2" fmla="*/ 2173266 h 2173266"/>
              <a:gd name="connsiteX3" fmla="*/ 0 w 977031"/>
              <a:gd name="connsiteY3" fmla="*/ 2167003 h 2173266"/>
              <a:gd name="connsiteX4" fmla="*/ 701459 w 977031"/>
              <a:gd name="connsiteY4" fmla="*/ 0 h 2173266"/>
              <a:gd name="connsiteX0" fmla="*/ 382575 w 977031"/>
              <a:gd name="connsiteY0" fmla="*/ 5323 h 1233813"/>
              <a:gd name="connsiteX1" fmla="*/ 977031 w 977031"/>
              <a:gd name="connsiteY1" fmla="*/ 0 h 1233813"/>
              <a:gd name="connsiteX2" fmla="*/ 588725 w 977031"/>
              <a:gd name="connsiteY2" fmla="*/ 1233813 h 1233813"/>
              <a:gd name="connsiteX3" fmla="*/ 0 w 977031"/>
              <a:gd name="connsiteY3" fmla="*/ 1227550 h 1233813"/>
              <a:gd name="connsiteX4" fmla="*/ 382575 w 977031"/>
              <a:gd name="connsiteY4" fmla="*/ 5323 h 123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031" h="1233813">
                <a:moveTo>
                  <a:pt x="382575" y="5323"/>
                </a:moveTo>
                <a:lnTo>
                  <a:pt x="977031" y="0"/>
                </a:lnTo>
                <a:lnTo>
                  <a:pt x="588725" y="1233813"/>
                </a:lnTo>
                <a:lnTo>
                  <a:pt x="0" y="1227550"/>
                </a:lnTo>
                <a:lnTo>
                  <a:pt x="382575" y="5323"/>
                </a:lnTo>
                <a:close/>
              </a:path>
            </a:pathLst>
          </a:custGeom>
          <a:solidFill>
            <a:srgbClr val="1D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D355E"/>
              </a:solidFill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5076056" y="1807244"/>
            <a:ext cx="3096345" cy="22766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-7620" y="-7620"/>
            <a:ext cx="4762500" cy="5158740"/>
          </a:xfrm>
          <a:custGeom>
            <a:avLst/>
            <a:gdLst>
              <a:gd name="connsiteX0" fmla="*/ 0 w 4762500"/>
              <a:gd name="connsiteY0" fmla="*/ 0 h 5158740"/>
              <a:gd name="connsiteX1" fmla="*/ 4290060 w 4762500"/>
              <a:gd name="connsiteY1" fmla="*/ 0 h 5158740"/>
              <a:gd name="connsiteX2" fmla="*/ 4762500 w 4762500"/>
              <a:gd name="connsiteY2" fmla="*/ 1592580 h 5158740"/>
              <a:gd name="connsiteX3" fmla="*/ 3672840 w 4762500"/>
              <a:gd name="connsiteY3" fmla="*/ 5158740 h 5158740"/>
              <a:gd name="connsiteX4" fmla="*/ 0 w 4762500"/>
              <a:gd name="connsiteY4" fmla="*/ 5158740 h 5158740"/>
              <a:gd name="connsiteX5" fmla="*/ 0 w 4762500"/>
              <a:gd name="connsiteY5" fmla="*/ 0 h 51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00" h="5158740">
                <a:moveTo>
                  <a:pt x="0" y="0"/>
                </a:moveTo>
                <a:lnTo>
                  <a:pt x="4290060" y="0"/>
                </a:lnTo>
                <a:lnTo>
                  <a:pt x="4762500" y="1592580"/>
                </a:lnTo>
                <a:lnTo>
                  <a:pt x="3672840" y="5158740"/>
                </a:lnTo>
                <a:lnTo>
                  <a:pt x="0" y="515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76056" y="205979"/>
            <a:ext cx="3096345" cy="85725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0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Grishanov\work\corporate_mat\BrandBook\Materials\Emblem\Janus-silver-emblem-3d-vect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091" y="3507854"/>
            <a:ext cx="84381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685105" y="1560632"/>
            <a:ext cx="3773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</a:rPr>
              <a:t>СПАСИБО</a:t>
            </a:r>
          </a:p>
          <a:p>
            <a:pPr lvl="0" algn="ctr"/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533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rgbClr val="1D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 4"/>
          <p:cNvSpPr/>
          <p:nvPr userDrawn="1"/>
        </p:nvSpPr>
        <p:spPr>
          <a:xfrm>
            <a:off x="0" y="-12526"/>
            <a:ext cx="8436279" cy="5160723"/>
          </a:xfrm>
          <a:custGeom>
            <a:avLst/>
            <a:gdLst>
              <a:gd name="connsiteX0" fmla="*/ 12526 w 8448805"/>
              <a:gd name="connsiteY0" fmla="*/ 0 h 5148197"/>
              <a:gd name="connsiteX1" fmla="*/ 7985342 w 8448805"/>
              <a:gd name="connsiteY1" fmla="*/ 0 h 5148197"/>
              <a:gd name="connsiteX2" fmla="*/ 8448805 w 8448805"/>
              <a:gd name="connsiteY2" fmla="*/ 1597068 h 5148197"/>
              <a:gd name="connsiteX3" fmla="*/ 7352778 w 8448805"/>
              <a:gd name="connsiteY3" fmla="*/ 5141934 h 5148197"/>
              <a:gd name="connsiteX4" fmla="*/ 0 w 8448805"/>
              <a:gd name="connsiteY4" fmla="*/ 5148197 h 5148197"/>
              <a:gd name="connsiteX5" fmla="*/ 12526 w 8448805"/>
              <a:gd name="connsiteY5" fmla="*/ 0 h 5148197"/>
              <a:gd name="connsiteX0" fmla="*/ 760 w 8455774"/>
              <a:gd name="connsiteY0" fmla="*/ 12526 h 5148197"/>
              <a:gd name="connsiteX1" fmla="*/ 7992311 w 8455774"/>
              <a:gd name="connsiteY1" fmla="*/ 0 h 5148197"/>
              <a:gd name="connsiteX2" fmla="*/ 8455774 w 8455774"/>
              <a:gd name="connsiteY2" fmla="*/ 1597068 h 5148197"/>
              <a:gd name="connsiteX3" fmla="*/ 7359747 w 8455774"/>
              <a:gd name="connsiteY3" fmla="*/ 5141934 h 5148197"/>
              <a:gd name="connsiteX4" fmla="*/ 6969 w 8455774"/>
              <a:gd name="connsiteY4" fmla="*/ 5148197 h 5148197"/>
              <a:gd name="connsiteX5" fmla="*/ 760 w 8455774"/>
              <a:gd name="connsiteY5" fmla="*/ 12526 h 5148197"/>
              <a:gd name="connsiteX0" fmla="*/ 6281 w 8448805"/>
              <a:gd name="connsiteY0" fmla="*/ 12526 h 5148197"/>
              <a:gd name="connsiteX1" fmla="*/ 7985342 w 8448805"/>
              <a:gd name="connsiteY1" fmla="*/ 0 h 5148197"/>
              <a:gd name="connsiteX2" fmla="*/ 8448805 w 8448805"/>
              <a:gd name="connsiteY2" fmla="*/ 1597068 h 5148197"/>
              <a:gd name="connsiteX3" fmla="*/ 7352778 w 8448805"/>
              <a:gd name="connsiteY3" fmla="*/ 5141934 h 5148197"/>
              <a:gd name="connsiteX4" fmla="*/ 0 w 8448805"/>
              <a:gd name="connsiteY4" fmla="*/ 5148197 h 5148197"/>
              <a:gd name="connsiteX5" fmla="*/ 6281 w 8448805"/>
              <a:gd name="connsiteY5" fmla="*/ 12526 h 51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8805" h="5148197">
                <a:moveTo>
                  <a:pt x="6281" y="12526"/>
                </a:moveTo>
                <a:lnTo>
                  <a:pt x="7985342" y="0"/>
                </a:lnTo>
                <a:lnTo>
                  <a:pt x="8448805" y="1597068"/>
                </a:lnTo>
                <a:lnTo>
                  <a:pt x="7352778" y="5141934"/>
                </a:lnTo>
                <a:lnTo>
                  <a:pt x="0" y="5148197"/>
                </a:lnTo>
                <a:cubicBezTo>
                  <a:pt x="4175" y="3432131"/>
                  <a:pt x="2106" y="1728592"/>
                  <a:pt x="6281" y="12526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>
            <a:off x="6983259" y="2968668"/>
            <a:ext cx="977031" cy="2173266"/>
          </a:xfrm>
          <a:custGeom>
            <a:avLst/>
            <a:gdLst>
              <a:gd name="connsiteX0" fmla="*/ 1828800 w 2104372"/>
              <a:gd name="connsiteY0" fmla="*/ 0 h 4496844"/>
              <a:gd name="connsiteX1" fmla="*/ 2104372 w 2104372"/>
              <a:gd name="connsiteY1" fmla="*/ 939453 h 4496844"/>
              <a:gd name="connsiteX2" fmla="*/ 995819 w 2104372"/>
              <a:gd name="connsiteY2" fmla="*/ 4496844 h 4496844"/>
              <a:gd name="connsiteX3" fmla="*/ 0 w 2104372"/>
              <a:gd name="connsiteY3" fmla="*/ 4496844 h 4496844"/>
              <a:gd name="connsiteX4" fmla="*/ 1828800 w 2104372"/>
              <a:gd name="connsiteY4" fmla="*/ 0 h 4496844"/>
              <a:gd name="connsiteX0" fmla="*/ 1521913 w 1797485"/>
              <a:gd name="connsiteY0" fmla="*/ 0 h 4496844"/>
              <a:gd name="connsiteX1" fmla="*/ 1797485 w 1797485"/>
              <a:gd name="connsiteY1" fmla="*/ 939453 h 4496844"/>
              <a:gd name="connsiteX2" fmla="*/ 688932 w 1797485"/>
              <a:gd name="connsiteY2" fmla="*/ 4496844 h 4496844"/>
              <a:gd name="connsiteX3" fmla="*/ 0 w 1797485"/>
              <a:gd name="connsiteY3" fmla="*/ 4490581 h 4496844"/>
              <a:gd name="connsiteX4" fmla="*/ 1521913 w 1797485"/>
              <a:gd name="connsiteY4" fmla="*/ 0 h 4496844"/>
              <a:gd name="connsiteX0" fmla="*/ 1421705 w 1697277"/>
              <a:gd name="connsiteY0" fmla="*/ 0 h 4496844"/>
              <a:gd name="connsiteX1" fmla="*/ 1697277 w 1697277"/>
              <a:gd name="connsiteY1" fmla="*/ 939453 h 4496844"/>
              <a:gd name="connsiteX2" fmla="*/ 588724 w 1697277"/>
              <a:gd name="connsiteY2" fmla="*/ 4496844 h 4496844"/>
              <a:gd name="connsiteX3" fmla="*/ 0 w 1697277"/>
              <a:gd name="connsiteY3" fmla="*/ 4490581 h 4496844"/>
              <a:gd name="connsiteX4" fmla="*/ 1421705 w 1697277"/>
              <a:gd name="connsiteY4" fmla="*/ 0 h 4496844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613776 w 1722329"/>
              <a:gd name="connsiteY2" fmla="*/ 4496844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1446757 w 1722329"/>
              <a:gd name="connsiteY0" fmla="*/ 0 h 4503107"/>
              <a:gd name="connsiteX1" fmla="*/ 1722329 w 1722329"/>
              <a:gd name="connsiteY1" fmla="*/ 939453 h 4503107"/>
              <a:gd name="connsiteX2" fmla="*/ 1334023 w 1722329"/>
              <a:gd name="connsiteY2" fmla="*/ 2173266 h 4503107"/>
              <a:gd name="connsiteX3" fmla="*/ 0 w 1722329"/>
              <a:gd name="connsiteY3" fmla="*/ 4503107 h 4503107"/>
              <a:gd name="connsiteX4" fmla="*/ 1446757 w 1722329"/>
              <a:gd name="connsiteY4" fmla="*/ 0 h 4503107"/>
              <a:gd name="connsiteX0" fmla="*/ 701459 w 977031"/>
              <a:gd name="connsiteY0" fmla="*/ 0 h 2173266"/>
              <a:gd name="connsiteX1" fmla="*/ 977031 w 977031"/>
              <a:gd name="connsiteY1" fmla="*/ 939453 h 2173266"/>
              <a:gd name="connsiteX2" fmla="*/ 588725 w 977031"/>
              <a:gd name="connsiteY2" fmla="*/ 2173266 h 2173266"/>
              <a:gd name="connsiteX3" fmla="*/ 0 w 977031"/>
              <a:gd name="connsiteY3" fmla="*/ 2167003 h 2173266"/>
              <a:gd name="connsiteX4" fmla="*/ 701459 w 977031"/>
              <a:gd name="connsiteY4" fmla="*/ 0 h 217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031" h="2173266">
                <a:moveTo>
                  <a:pt x="701459" y="0"/>
                </a:moveTo>
                <a:lnTo>
                  <a:pt x="977031" y="939453"/>
                </a:lnTo>
                <a:lnTo>
                  <a:pt x="588725" y="2173266"/>
                </a:lnTo>
                <a:lnTo>
                  <a:pt x="0" y="2167003"/>
                </a:lnTo>
                <a:lnTo>
                  <a:pt x="701459" y="0"/>
                </a:lnTo>
                <a:close/>
              </a:path>
            </a:pathLst>
          </a:custGeom>
          <a:solidFill>
            <a:srgbClr val="7B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555526"/>
            <a:ext cx="7772400" cy="1021556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000" b="0" kern="1200" dirty="0">
                <a:solidFill>
                  <a:schemeClr val="bg1">
                    <a:lumMod val="95000"/>
                  </a:schemeClr>
                </a:solidFill>
                <a:effectLst>
                  <a:outerShdw blurRad="609600" sx="99000" sy="99000" algn="tl" rotWithShape="0">
                    <a:srgbClr val="0B092D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63638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050" name="Picture 2" descr="C:\Grishanov\work\corporate_mat\BrandBook\Materials\Emblem\Janus-silver-emblem-3d-vecto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079659"/>
            <a:ext cx="576085" cy="5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2500" b="1" kern="1200" dirty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75606"/>
            <a:ext cx="7632848" cy="28083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4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2500" b="1" kern="1200" dirty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275606"/>
            <a:ext cx="3740224" cy="2808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75606"/>
            <a:ext cx="3740224" cy="2808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576" y="205979"/>
            <a:ext cx="7632848" cy="85725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2500" b="1" kern="1200" dirty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51335"/>
            <a:ext cx="3741812" cy="479822"/>
          </a:xfrm>
        </p:spPr>
        <p:txBody>
          <a:bodyPr anchor="b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631156"/>
            <a:ext cx="3741812" cy="2452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4339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743399" cy="2452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2500" b="1" kern="1200" dirty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4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3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1509"/>
            <a:ext cx="2709938" cy="6648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411510"/>
            <a:ext cx="4813374" cy="36724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347615"/>
            <a:ext cx="2709938" cy="2736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7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7584" y="2715766"/>
            <a:ext cx="2427584" cy="425054"/>
          </a:xfrm>
        </p:spPr>
        <p:txBody>
          <a:bodyPr anchor="t">
            <a:normAutofit/>
          </a:bodyPr>
          <a:lstStyle>
            <a:lvl1pPr algn="ctr">
              <a:defRPr sz="16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27584" y="843557"/>
            <a:ext cx="2427584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291830"/>
            <a:ext cx="2427584" cy="603647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3400822" y="843557"/>
            <a:ext cx="2427584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5960840" y="843557"/>
            <a:ext cx="2427584" cy="17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/>
          </p:nvPr>
        </p:nvSpPr>
        <p:spPr>
          <a:xfrm>
            <a:off x="3400822" y="3291830"/>
            <a:ext cx="2427584" cy="603647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3"/>
          </p:nvPr>
        </p:nvSpPr>
        <p:spPr>
          <a:xfrm>
            <a:off x="5960840" y="3291830"/>
            <a:ext cx="2427584" cy="603647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3400822" y="2723377"/>
            <a:ext cx="2427584" cy="41744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ru-RU" sz="1600" b="0" kern="1200" dirty="0" smtClean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5960840" y="2723377"/>
            <a:ext cx="2427584" cy="41744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ru-RU" sz="1600" b="0" kern="1200" dirty="0" smtClean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12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6328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00151"/>
            <a:ext cx="7632848" cy="302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26" name="Picture 2" descr="C:\Grishanov\work\corporate_mat\BrandBook\Materials\Presentation\For presentation\dec2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6609" y="2931790"/>
            <a:ext cx="367391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Grishanov\work\corporate_mat\BrandBook\Materials\Presentation\For presentation\dec1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38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244408" y="4475931"/>
            <a:ext cx="288032" cy="288032"/>
          </a:xfrm>
          <a:prstGeom prst="ellipse">
            <a:avLst/>
          </a:prstGeom>
          <a:noFill/>
          <a:ln w="9525">
            <a:solidFill>
              <a:srgbClr val="1D3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Grishanov\work\corporate_mat\BrandBook\Materials\Logo\PNG\Janus_logo_Gold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86" y="4401143"/>
            <a:ext cx="738386" cy="4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Grishanov\work\corporate_mat\BrandBook\Materials\Presentation\For presentation\TUV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502571"/>
            <a:ext cx="841256" cy="2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64388" y="448144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779E57-58B9-4FA0-980E-30E49A6AA357}" type="slidenum">
              <a:rPr lang="ru-RU" sz="1200" smtClean="0">
                <a:solidFill>
                  <a:srgbClr val="1D355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‹#›</a:t>
            </a:fld>
            <a:endParaRPr lang="ru-RU" sz="1200" dirty="0">
              <a:solidFill>
                <a:srgbClr val="1D355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ru-RU" sz="2500" b="1" kern="1200" dirty="0">
          <a:solidFill>
            <a:srgbClr val="1D355E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b="1" kern="1200">
          <a:solidFill>
            <a:srgbClr val="1D355E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541338" indent="-182563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15963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898525" indent="-182563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074738" indent="-176213" algn="l" defTabSz="914400" rtl="0" eaLnBrk="1" latinLnBrk="0" hangingPunct="1">
        <a:spcBef>
          <a:spcPct val="20000"/>
        </a:spcBef>
        <a:buFont typeface="Segoe UI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4033913"/>
            <a:ext cx="5904656" cy="5868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Роли и функции сотрудников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переводческой компании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9632" y="1815666"/>
            <a:ext cx="6696744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016892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787774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9884" y="2787774"/>
            <a:ext cx="1224136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2787774"/>
            <a:ext cx="1224136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r>
              <a:rPr lang="en-US" dirty="0" smtClean="0">
                <a:solidFill>
                  <a:schemeClr val="tx1"/>
                </a:solidFill>
              </a:rPr>
              <a:t>/QA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4139952" y="3111810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4020" y="3111810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2663788" y="2139702"/>
            <a:ext cx="86409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3788" y="2139702"/>
            <a:ext cx="23381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3788" y="2139702"/>
            <a:ext cx="385242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5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9632" y="1815666"/>
            <a:ext cx="6696744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016892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787774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9884" y="2787774"/>
            <a:ext cx="1224136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2787774"/>
            <a:ext cx="1224136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r>
              <a:rPr lang="en-US" dirty="0" smtClean="0">
                <a:solidFill>
                  <a:schemeClr val="tx1"/>
                </a:solidFill>
              </a:rPr>
              <a:t>/QA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4139952" y="3111810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4020" y="3111810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2663788" y="2139702"/>
            <a:ext cx="86409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3788" y="2139702"/>
            <a:ext cx="23381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3788" y="2139702"/>
            <a:ext cx="385242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32042" y="2787774"/>
            <a:ext cx="122413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44110" y="2139702"/>
            <a:ext cx="61206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2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9632" y="1815666"/>
            <a:ext cx="6696744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016892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787774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r>
              <a:rPr lang="en-US" dirty="0" smtClean="0">
                <a:solidFill>
                  <a:schemeClr val="tx1"/>
                </a:solidFill>
              </a:rPr>
              <a:t>EP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2663788" y="2139702"/>
            <a:ext cx="86409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32042" y="2787774"/>
            <a:ext cx="122413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44110" y="2139702"/>
            <a:ext cx="61206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89884" y="2791192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Marketing adaptation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63788" y="2139702"/>
            <a:ext cx="23381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04148" y="2787774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SME</a:t>
            </a:r>
            <a:r>
              <a:rPr lang="en-US" sz="1600" dirty="0" smtClean="0">
                <a:solidFill>
                  <a:schemeClr val="tx1"/>
                </a:solidFill>
              </a:rPr>
              <a:t> Review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3788" y="2139702"/>
            <a:ext cx="385242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39952" y="3115228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14020" y="3115228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90002" y="841296"/>
            <a:ext cx="176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Transcreation</a:t>
            </a:r>
            <a:endParaRPr lang="en-US" dirty="0" smtClean="0"/>
          </a:p>
          <a:p>
            <a:r>
              <a:rPr lang="en-US" dirty="0" smtClean="0"/>
              <a:t>Copywriting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81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9632" y="1815666"/>
            <a:ext cx="6696744" cy="25562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016892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3203848" y="2139702"/>
            <a:ext cx="86409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32042" y="2787774"/>
            <a:ext cx="122413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44110" y="2139702"/>
            <a:ext cx="61206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29944" y="2791192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Marketing adaptation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03848" y="2139702"/>
            <a:ext cx="23381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44208" y="2787774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SME</a:t>
            </a:r>
            <a:r>
              <a:rPr lang="en-US" sz="1600" dirty="0" smtClean="0">
                <a:solidFill>
                  <a:schemeClr val="tx1"/>
                </a:solidFill>
              </a:rPr>
              <a:t> Review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3848" y="2139702"/>
            <a:ext cx="385242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80012" y="3115228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4080" y="3115228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90002" y="841296"/>
            <a:ext cx="176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Transcreation</a:t>
            </a:r>
            <a:endParaRPr lang="en-US" dirty="0" smtClean="0"/>
          </a:p>
          <a:p>
            <a:r>
              <a:rPr lang="en-US" dirty="0" smtClean="0"/>
              <a:t>Copywriting</a:t>
            </a:r>
          </a:p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915816" y="3291830"/>
            <a:ext cx="1152128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Glossary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5876" y="2787774"/>
            <a:ext cx="122413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r>
              <a:rPr lang="en-US" dirty="0" smtClean="0">
                <a:solidFill>
                  <a:schemeClr val="tx1"/>
                </a:solidFill>
              </a:rPr>
              <a:t>EP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9632" y="1815666"/>
            <a:ext cx="7416824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016892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787774"/>
            <a:ext cx="864096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r>
              <a:rPr lang="en-US" dirty="0" smtClean="0">
                <a:solidFill>
                  <a:schemeClr val="tx1"/>
                </a:solidFill>
              </a:rPr>
              <a:t>EP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4860032" y="3003798"/>
            <a:ext cx="249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2663788" y="2139702"/>
            <a:ext cx="176419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91278" y="2787774"/>
            <a:ext cx="89249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44110" y="2139702"/>
            <a:ext cx="61206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08980" y="2787774"/>
            <a:ext cx="864096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34684" y="2791956"/>
            <a:ext cx="864096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2663788" y="2139702"/>
            <a:ext cx="57724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63788" y="2143884"/>
            <a:ext cx="2902944" cy="6438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73076" y="3007980"/>
            <a:ext cx="3228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9632" y="1821366"/>
            <a:ext cx="7416824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016892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7654" y="2445736"/>
            <a:ext cx="89249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6" idx="0"/>
          </p:cNvCxnSpPr>
          <p:nvPr/>
        </p:nvCxnSpPr>
        <p:spPr>
          <a:xfrm flipH="1">
            <a:off x="1903899" y="2139702"/>
            <a:ext cx="752279" cy="306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2342" y="2445736"/>
            <a:ext cx="8640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Engineering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0352" y="2451436"/>
            <a:ext cx="8640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6928" y="2445736"/>
            <a:ext cx="864096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TEP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2451436"/>
            <a:ext cx="8640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6216" y="2445736"/>
            <a:ext cx="8640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Engineering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63788" y="2143884"/>
            <a:ext cx="1739044" cy="301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99792" y="2143884"/>
            <a:ext cx="2952328" cy="301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0"/>
          </p:cNvCxnSpPr>
          <p:nvPr/>
        </p:nvCxnSpPr>
        <p:spPr>
          <a:xfrm>
            <a:off x="3241028" y="1923678"/>
            <a:ext cx="4931372" cy="5277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56178" y="2143884"/>
            <a:ext cx="403654" cy="301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29454" y="2667460"/>
            <a:ext cx="4374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3"/>
          </p:cNvCxnSpPr>
          <p:nvPr/>
        </p:nvCxnSpPr>
        <p:spPr>
          <a:xfrm>
            <a:off x="7380312" y="2661760"/>
            <a:ext cx="360040" cy="5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31024" y="2667460"/>
            <a:ext cx="408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41028" y="2030931"/>
            <a:ext cx="3707236" cy="4148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3"/>
          </p:cNvCxnSpPr>
          <p:nvPr/>
        </p:nvCxnSpPr>
        <p:spPr>
          <a:xfrm>
            <a:off x="3563888" y="2667460"/>
            <a:ext cx="360040" cy="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0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7448" y="1815666"/>
            <a:ext cx="7789008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448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1644708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5470" y="2445736"/>
            <a:ext cx="89249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6" idx="0"/>
          </p:cNvCxnSpPr>
          <p:nvPr/>
        </p:nvCxnSpPr>
        <p:spPr>
          <a:xfrm flipH="1">
            <a:off x="1531715" y="2139702"/>
            <a:ext cx="291837" cy="306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07372" y="3030184"/>
            <a:ext cx="8640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1664" y="3030184"/>
            <a:ext cx="8640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Engineering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8508" y="3030938"/>
            <a:ext cx="972108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Transcription/Subtitling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924" y="3030184"/>
            <a:ext cx="97210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TEP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5620" y="3030938"/>
            <a:ext cx="87054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84192" y="3030938"/>
            <a:ext cx="8640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Engineering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96336" y="2445736"/>
            <a:ext cx="8640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endCxn id="3" idx="0"/>
          </p:cNvCxnSpPr>
          <p:nvPr/>
        </p:nvCxnSpPr>
        <p:spPr>
          <a:xfrm>
            <a:off x="1977960" y="2139702"/>
            <a:ext cx="161460" cy="890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8690" y="2139702"/>
            <a:ext cx="1150458" cy="890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0"/>
          </p:cNvCxnSpPr>
          <p:nvPr/>
        </p:nvCxnSpPr>
        <p:spPr>
          <a:xfrm>
            <a:off x="2256776" y="2139702"/>
            <a:ext cx="2167786" cy="8912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71468" y="2139702"/>
            <a:ext cx="3080790" cy="890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68844" y="2139702"/>
            <a:ext cx="3992046" cy="877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571468" y="3246208"/>
            <a:ext cx="260196" cy="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95760" y="3246208"/>
            <a:ext cx="216024" cy="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44032" y="3246208"/>
            <a:ext cx="281588" cy="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10616" y="3246208"/>
            <a:ext cx="2426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296160" y="3246962"/>
            <a:ext cx="288032" cy="1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4" idx="0"/>
          </p:cNvCxnSpPr>
          <p:nvPr/>
        </p:nvCxnSpPr>
        <p:spPr>
          <a:xfrm flipV="1">
            <a:off x="8016240" y="2877784"/>
            <a:ext cx="0" cy="153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868844" y="2067694"/>
            <a:ext cx="4727492" cy="9632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868844" y="1995686"/>
            <a:ext cx="4715348" cy="6660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7448" y="1815666"/>
            <a:ext cx="7789008" cy="2124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448" y="915566"/>
            <a:ext cx="280831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локализации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1644708" y="149163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Проект-менеджер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5470" y="2445736"/>
            <a:ext cx="89249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RM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6" idx="0"/>
          </p:cNvCxnSpPr>
          <p:nvPr/>
        </p:nvCxnSpPr>
        <p:spPr>
          <a:xfrm flipH="1">
            <a:off x="1531715" y="2139702"/>
            <a:ext cx="291837" cy="306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07372" y="3030184"/>
            <a:ext cx="8640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1664" y="3030184"/>
            <a:ext cx="8640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Engineering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8508" y="3030938"/>
            <a:ext cx="972108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Transcription/Subtitling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924" y="3030184"/>
            <a:ext cx="97210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TEP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5620" y="3030938"/>
            <a:ext cx="87054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84192" y="3030938"/>
            <a:ext cx="86409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Engineering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96336" y="1851670"/>
            <a:ext cx="8640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DTP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endCxn id="3" idx="0"/>
          </p:cNvCxnSpPr>
          <p:nvPr/>
        </p:nvCxnSpPr>
        <p:spPr>
          <a:xfrm>
            <a:off x="1977960" y="2139702"/>
            <a:ext cx="161460" cy="890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8690" y="2139702"/>
            <a:ext cx="1150458" cy="890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0"/>
          </p:cNvCxnSpPr>
          <p:nvPr/>
        </p:nvCxnSpPr>
        <p:spPr>
          <a:xfrm>
            <a:off x="2256776" y="2139702"/>
            <a:ext cx="2167786" cy="8912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71468" y="2139702"/>
            <a:ext cx="3080790" cy="8904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68844" y="2139702"/>
            <a:ext cx="3992046" cy="877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571468" y="3246208"/>
            <a:ext cx="260196" cy="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95760" y="3246208"/>
            <a:ext cx="216024" cy="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44032" y="3246208"/>
            <a:ext cx="281588" cy="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10616" y="3246208"/>
            <a:ext cx="2426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296160" y="3246962"/>
            <a:ext cx="288032" cy="1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4" idx="0"/>
          </p:cNvCxnSpPr>
          <p:nvPr/>
        </p:nvCxnSpPr>
        <p:spPr>
          <a:xfrm flipV="1">
            <a:off x="8016240" y="2877784"/>
            <a:ext cx="0" cy="153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868844" y="2067694"/>
            <a:ext cx="4727492" cy="9632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35" idx="1"/>
          </p:cNvCxnSpPr>
          <p:nvPr/>
        </p:nvCxnSpPr>
        <p:spPr>
          <a:xfrm>
            <a:off x="2831664" y="1923678"/>
            <a:ext cx="476467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96336" y="2445736"/>
            <a:ext cx="86409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Testing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028384" y="2283718"/>
            <a:ext cx="0" cy="153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68844" y="1995686"/>
            <a:ext cx="4715348" cy="6660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7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Janus">
      <a:dk1>
        <a:srgbClr val="262626"/>
      </a:dk1>
      <a:lt1>
        <a:srgbClr val="FFFFFF"/>
      </a:lt1>
      <a:dk2>
        <a:srgbClr val="1D355E"/>
      </a:dk2>
      <a:lt2>
        <a:srgbClr val="D6E3F2"/>
      </a:lt2>
      <a:accent1>
        <a:srgbClr val="7B6F4E"/>
      </a:accent1>
      <a:accent2>
        <a:srgbClr val="C00000"/>
      </a:accent2>
      <a:accent3>
        <a:srgbClr val="92D050"/>
      </a:accent3>
      <a:accent4>
        <a:srgbClr val="0070C0"/>
      </a:accent4>
      <a:accent5>
        <a:srgbClr val="00007F"/>
      </a:accent5>
      <a:accent6>
        <a:srgbClr val="E36C09"/>
      </a:accent6>
      <a:hlink>
        <a:srgbClr val="7B6F4E"/>
      </a:hlink>
      <a:folHlink>
        <a:srgbClr val="AEC8E6"/>
      </a:folHlink>
    </a:clrScheme>
    <a:fontScheme name="Janu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108</Words>
  <Application>Microsoft Office PowerPoint</Application>
  <PresentationFormat>On-screen Show (16:9)</PresentationFormat>
  <Paragraphs>88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Роли и функции сотрудников в переводческой компании</vt:lpstr>
      <vt:lpstr>Проект локализации</vt:lpstr>
      <vt:lpstr>Проект локализации</vt:lpstr>
      <vt:lpstr>Проект локализации</vt:lpstr>
      <vt:lpstr>Проект локализации</vt:lpstr>
      <vt:lpstr>Проект локализации</vt:lpstr>
      <vt:lpstr>Проект локализации</vt:lpstr>
      <vt:lpstr>Проект локализации</vt:lpstr>
      <vt:lpstr>Проект локализации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Гришанов</dc:creator>
  <cp:lastModifiedBy>Maxim Zamedyanskiy</cp:lastModifiedBy>
  <cp:revision>192</cp:revision>
  <cp:lastPrinted>2016-06-29T09:57:53Z</cp:lastPrinted>
  <dcterms:created xsi:type="dcterms:W3CDTF">2015-10-14T06:19:10Z</dcterms:created>
  <dcterms:modified xsi:type="dcterms:W3CDTF">2017-12-11T12:10:25Z</dcterms:modified>
</cp:coreProperties>
</file>