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305" r:id="rId3"/>
    <p:sldId id="310" r:id="rId4"/>
    <p:sldId id="312" r:id="rId5"/>
    <p:sldId id="313" r:id="rId6"/>
  </p:sldIdLst>
  <p:sldSz cx="10312400" cy="7734300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436">
          <p15:clr>
            <a:srgbClr val="A4A3A4"/>
          </p15:clr>
        </p15:guide>
        <p15:guide id="2" pos="32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B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1536" y="72"/>
      </p:cViewPr>
      <p:guideLst>
        <p:guide orient="horz" pos="2436"/>
        <p:guide pos="32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76" name="Shape 17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11607225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542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цв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774026" y="0"/>
            <a:ext cx="8772288" cy="1770610"/>
          </a:xfrm>
          <a:prstGeom prst="rect">
            <a:avLst/>
          </a:prstGeom>
        </p:spPr>
        <p:txBody>
          <a:bodyPr anchor="b"/>
          <a:lstStyle>
            <a:lvl1pPr>
              <a:defRPr sz="6700">
                <a:solidFill>
                  <a:srgbClr val="0072BC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700">
                <a:solidFill>
                  <a:srgbClr val="0072BC"/>
                </a:solidFill>
              </a:rPr>
              <a:t>Образец заголовка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774026" y="1923806"/>
            <a:ext cx="7740255" cy="2514757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700"/>
            </a:lvl1pPr>
          </a:lstStyle>
          <a:p>
            <a:pPr lvl="0">
              <a:defRPr sz="1800"/>
            </a:pPr>
            <a:r>
              <a:rPr sz="2700"/>
              <a:t>Образец подзаголовка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xfrm>
            <a:off x="7288738" y="7106518"/>
            <a:ext cx="2322077" cy="28194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900"/>
              <a:t>Образец заголовка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100"/>
              <a:t>Образец текста</a:t>
            </a:r>
          </a:p>
          <a:p>
            <a:pPr lvl="1">
              <a:defRPr sz="1800"/>
            </a:pPr>
            <a:r>
              <a:rPr sz="3100"/>
              <a:t>Второй уровень</a:t>
            </a:r>
          </a:p>
          <a:p>
            <a:pPr lvl="2">
              <a:defRPr sz="1800"/>
            </a:pPr>
            <a:r>
              <a:rPr sz="3100"/>
              <a:t>Третий уровень</a:t>
            </a:r>
          </a:p>
          <a:p>
            <a:pPr lvl="3">
              <a:defRPr sz="1800"/>
            </a:pPr>
            <a:r>
              <a:rPr sz="3100"/>
              <a:t>Четвертый уровень</a:t>
            </a:r>
          </a:p>
          <a:p>
            <a:pPr lvl="4">
              <a:defRPr sz="1800"/>
            </a:pPr>
            <a:r>
              <a:rPr sz="3100"/>
              <a:t>Пятый уровень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7385491" y="0"/>
            <a:ext cx="2225324" cy="738408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900"/>
              <a:t>Образец заголовка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idx="1"/>
          </p:nvPr>
        </p:nvSpPr>
        <p:spPr>
          <a:xfrm>
            <a:off x="709523" y="412118"/>
            <a:ext cx="6546965" cy="732218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100"/>
              <a:t>Образец текста</a:t>
            </a:r>
          </a:p>
          <a:p>
            <a:pPr lvl="1">
              <a:defRPr sz="1800"/>
            </a:pPr>
            <a:r>
              <a:rPr sz="3100"/>
              <a:t>Второй уровень</a:t>
            </a:r>
          </a:p>
          <a:p>
            <a:pPr lvl="2">
              <a:defRPr sz="1800"/>
            </a:pPr>
            <a:r>
              <a:rPr sz="3100"/>
              <a:t>Третий уровень</a:t>
            </a:r>
          </a:p>
          <a:p>
            <a:pPr lvl="3">
              <a:defRPr sz="1800"/>
            </a:pPr>
            <a:r>
              <a:rPr sz="3100"/>
              <a:t>Четвертый уровень</a:t>
            </a:r>
          </a:p>
          <a:p>
            <a:pPr lvl="4">
              <a:defRPr sz="1800"/>
            </a:pPr>
            <a:r>
              <a:rPr sz="3100"/>
              <a:t>Пятый уровень</a:t>
            </a:r>
          </a:p>
        </p:txBody>
      </p:sp>
      <p:sp>
        <p:nvSpPr>
          <p:cNvPr id="51" name="Shape 5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1290637" y="0"/>
            <a:ext cx="7739063" cy="3962400"/>
          </a:xfrm>
          <a:prstGeom prst="rect">
            <a:avLst/>
          </a:prstGeom>
        </p:spPr>
        <p:txBody>
          <a:bodyPr anchor="b"/>
          <a:lstStyle>
            <a:lvl1pPr algn="ctr" defTabSz="914400">
              <a:defRPr sz="6000"/>
            </a:lvl1pPr>
          </a:lstStyle>
          <a:p>
            <a:pPr lvl="0">
              <a:defRPr sz="1800"/>
            </a:pPr>
            <a:r>
              <a:rPr sz="6000"/>
              <a:t>Образец заголовка</a:t>
            </a:r>
          </a:p>
        </p:txBody>
      </p:sp>
      <p:sp>
        <p:nvSpPr>
          <p:cNvPr id="54" name="Shape 54"/>
          <p:cNvSpPr>
            <a:spLocks noGrp="1"/>
          </p:cNvSpPr>
          <p:nvPr>
            <p:ph type="body" idx="1"/>
          </p:nvPr>
        </p:nvSpPr>
        <p:spPr>
          <a:xfrm>
            <a:off x="1290637" y="4065587"/>
            <a:ext cx="7739063" cy="3668713"/>
          </a:xfrm>
          <a:prstGeom prst="rect">
            <a:avLst/>
          </a:prstGeom>
        </p:spPr>
        <p:txBody>
          <a:bodyPr/>
          <a:lstStyle>
            <a:lvl1pPr marL="0" indent="0" algn="ctr" defTabSz="914400">
              <a:spcBef>
                <a:spcPts val="1000"/>
              </a:spcBef>
              <a:buSzTx/>
              <a:buFontTx/>
              <a:buNone/>
              <a:defRPr sz="2400"/>
            </a:lvl1pPr>
          </a:lstStyle>
          <a:p>
            <a:pPr lvl="0">
              <a:defRPr sz="1800"/>
            </a:pPr>
            <a:r>
              <a:rPr sz="2400"/>
              <a:t>Образец подзаголовка</a:t>
            </a:r>
          </a:p>
        </p:txBody>
      </p:sp>
      <p:sp>
        <p:nvSpPr>
          <p:cNvPr id="55" name="Shape 55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xfrm>
            <a:off x="709612" y="260350"/>
            <a:ext cx="8901113" cy="1800225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58" name="Shape 58"/>
          <p:cNvSpPr>
            <a:spLocks noGrp="1"/>
          </p:cNvSpPr>
          <p:nvPr>
            <p:ph type="body" idx="1"/>
          </p:nvPr>
        </p:nvSpPr>
        <p:spPr>
          <a:xfrm>
            <a:off x="709612" y="2060575"/>
            <a:ext cx="8901113" cy="5673725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59" name="Shape 59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xfrm>
            <a:off x="704850" y="0"/>
            <a:ext cx="8901114" cy="5149850"/>
          </a:xfrm>
          <a:prstGeom prst="rect">
            <a:avLst/>
          </a:prstGeom>
        </p:spPr>
        <p:txBody>
          <a:bodyPr anchor="b"/>
          <a:lstStyle>
            <a:lvl1pPr defTabSz="914400">
              <a:defRPr sz="6000"/>
            </a:lvl1pPr>
          </a:lstStyle>
          <a:p>
            <a:pPr lvl="0">
              <a:defRPr sz="1800"/>
            </a:pPr>
            <a:r>
              <a:rPr sz="6000"/>
              <a:t>Образец заголовка</a:t>
            </a:r>
          </a:p>
        </p:txBody>
      </p:sp>
      <p:sp>
        <p:nvSpPr>
          <p:cNvPr id="62" name="Shape 62"/>
          <p:cNvSpPr>
            <a:spLocks noGrp="1"/>
          </p:cNvSpPr>
          <p:nvPr>
            <p:ph type="body" idx="1"/>
          </p:nvPr>
        </p:nvSpPr>
        <p:spPr>
          <a:xfrm>
            <a:off x="704850" y="5180012"/>
            <a:ext cx="8901114" cy="2554288"/>
          </a:xfrm>
          <a:prstGeom prst="rect">
            <a:avLst/>
          </a:prstGeom>
        </p:spPr>
        <p:txBody>
          <a:bodyPr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Образец текста</a:t>
            </a:r>
          </a:p>
        </p:txBody>
      </p:sp>
      <p:sp>
        <p:nvSpPr>
          <p:cNvPr id="63" name="Shape 63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title"/>
          </p:nvPr>
        </p:nvSpPr>
        <p:spPr>
          <a:xfrm>
            <a:off x="709612" y="260350"/>
            <a:ext cx="8901113" cy="1800225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66" name="Shape 66"/>
          <p:cNvSpPr>
            <a:spLocks noGrp="1"/>
          </p:cNvSpPr>
          <p:nvPr>
            <p:ph type="body" idx="1"/>
          </p:nvPr>
        </p:nvSpPr>
        <p:spPr>
          <a:xfrm>
            <a:off x="709612" y="2060575"/>
            <a:ext cx="4373564" cy="5673725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67" name="Shape 67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title"/>
          </p:nvPr>
        </p:nvSpPr>
        <p:spPr>
          <a:xfrm>
            <a:off x="711200" y="412750"/>
            <a:ext cx="8901114" cy="1495425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70" name="Shape 70"/>
          <p:cNvSpPr>
            <a:spLocks noGrp="1"/>
          </p:cNvSpPr>
          <p:nvPr>
            <p:ph type="body" idx="1"/>
          </p:nvPr>
        </p:nvSpPr>
        <p:spPr>
          <a:xfrm>
            <a:off x="711200" y="1897063"/>
            <a:ext cx="4365625" cy="930276"/>
          </a:xfrm>
          <a:prstGeom prst="rect">
            <a:avLst/>
          </a:prstGeom>
        </p:spPr>
        <p:txBody>
          <a:bodyPr anchor="b"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2400" b="1"/>
            </a:lvl1pPr>
          </a:lstStyle>
          <a:p>
            <a:pPr lvl="0">
              <a:defRPr sz="1800" b="0"/>
            </a:pPr>
            <a:r>
              <a:rPr sz="2400" b="1"/>
              <a:t>Образец текста</a:t>
            </a:r>
          </a:p>
        </p:txBody>
      </p:sp>
      <p:sp>
        <p:nvSpPr>
          <p:cNvPr id="71" name="Shape 71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xfrm>
            <a:off x="709612" y="412750"/>
            <a:ext cx="8901113" cy="1495425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74" name="Shape 74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title"/>
          </p:nvPr>
        </p:nvSpPr>
        <p:spPr>
          <a:xfrm>
            <a:off x="711200" y="0"/>
            <a:ext cx="3328988" cy="2322513"/>
          </a:xfrm>
          <a:prstGeom prst="rect">
            <a:avLst/>
          </a:prstGeom>
        </p:spPr>
        <p:txBody>
          <a:bodyPr anchor="b"/>
          <a:lstStyle>
            <a:lvl1pPr defTabSz="914400">
              <a:defRPr sz="3200"/>
            </a:lvl1pPr>
          </a:lstStyle>
          <a:p>
            <a:pPr lvl="0">
              <a:defRPr sz="1800"/>
            </a:pPr>
            <a:r>
              <a:rPr sz="3200"/>
              <a:t>Образец заголовка</a:t>
            </a:r>
          </a:p>
        </p:txBody>
      </p:sp>
      <p:sp>
        <p:nvSpPr>
          <p:cNvPr id="79" name="Shape 79"/>
          <p:cNvSpPr>
            <a:spLocks noGrp="1"/>
          </p:cNvSpPr>
          <p:nvPr>
            <p:ph type="body" idx="1"/>
          </p:nvPr>
        </p:nvSpPr>
        <p:spPr>
          <a:xfrm>
            <a:off x="4387850" y="1114425"/>
            <a:ext cx="5224463" cy="6619876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3200"/>
            </a:lvl1pPr>
            <a:lvl2pPr marL="718457" indent="-261257" defTabSz="914400">
              <a:spcBef>
                <a:spcPts val="1000"/>
              </a:spcBef>
              <a:defRPr sz="3200"/>
            </a:lvl2pPr>
            <a:lvl3pPr marL="1219200" indent="-304800" defTabSz="914400">
              <a:spcBef>
                <a:spcPts val="1000"/>
              </a:spcBef>
              <a:defRPr sz="3200"/>
            </a:lvl3pPr>
            <a:lvl4pPr marL="1737360" indent="-365760" defTabSz="914400">
              <a:spcBef>
                <a:spcPts val="1000"/>
              </a:spcBef>
              <a:defRPr sz="3200"/>
            </a:lvl4pPr>
            <a:lvl5pPr marL="2194560" indent="-365760" defTabSz="914400">
              <a:spcBef>
                <a:spcPts val="100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Образец текста</a:t>
            </a:r>
          </a:p>
          <a:p>
            <a:pPr lvl="1">
              <a:defRPr sz="1800"/>
            </a:pPr>
            <a:r>
              <a:rPr sz="3200"/>
              <a:t>Второй уровень</a:t>
            </a:r>
          </a:p>
          <a:p>
            <a:pPr lvl="2">
              <a:defRPr sz="1800"/>
            </a:pPr>
            <a:r>
              <a:rPr sz="3200"/>
              <a:t>Третий уровень</a:t>
            </a:r>
          </a:p>
          <a:p>
            <a:pPr lvl="3">
              <a:defRPr sz="1800"/>
            </a:pPr>
            <a:r>
              <a:rPr sz="3200"/>
              <a:t>Четвертый уровень</a:t>
            </a:r>
          </a:p>
          <a:p>
            <a:pPr lvl="4">
              <a:defRPr sz="1800"/>
            </a:pPr>
            <a:r>
              <a:rPr sz="3200"/>
              <a:t>Пятый уровень</a:t>
            </a:r>
          </a:p>
        </p:txBody>
      </p:sp>
      <p:sp>
        <p:nvSpPr>
          <p:cNvPr id="80" name="Shape 80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Шаблон страниц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xfrm>
            <a:off x="1082887" y="0"/>
            <a:ext cx="8772288" cy="1770610"/>
          </a:xfrm>
          <a:prstGeom prst="rect">
            <a:avLst/>
          </a:prstGeom>
        </p:spPr>
        <p:txBody>
          <a:bodyPr anchor="b"/>
          <a:lstStyle>
            <a:lvl1pPr>
              <a:defRPr sz="6700" b="1">
                <a:latin typeface="Calibri" panose="020F0502020204030204" pitchFamily="34" charset="0"/>
              </a:defRPr>
            </a:lvl1pPr>
          </a:lstStyle>
          <a:p>
            <a:pPr lvl="0">
              <a:defRPr sz="1800"/>
            </a:pPr>
            <a:r>
              <a:rPr sz="6700" dirty="0" err="1"/>
              <a:t>Образец</a:t>
            </a:r>
            <a:r>
              <a:rPr sz="6700" dirty="0"/>
              <a:t> </a:t>
            </a:r>
            <a:r>
              <a:rPr sz="6700" dirty="0" err="1"/>
              <a:t>заголовка</a:t>
            </a:r>
            <a:endParaRPr sz="6700" dirty="0"/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xfrm>
            <a:off x="1082887" y="1772267"/>
            <a:ext cx="7740255" cy="2514757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700">
                <a:solidFill>
                  <a:srgbClr val="535353"/>
                </a:solidFill>
                <a:latin typeface="Calibri" panose="020F0502020204030204" pitchFamily="34" charset="0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 dirty="0" err="1">
                <a:solidFill>
                  <a:srgbClr val="535353"/>
                </a:solidFill>
              </a:rPr>
              <a:t>Образец</a:t>
            </a:r>
            <a:r>
              <a:rPr sz="2700" dirty="0">
                <a:solidFill>
                  <a:srgbClr val="535353"/>
                </a:solidFill>
              </a:rPr>
              <a:t> </a:t>
            </a:r>
            <a:r>
              <a:rPr sz="2700" dirty="0" err="1">
                <a:solidFill>
                  <a:srgbClr val="535353"/>
                </a:solidFill>
              </a:rPr>
              <a:t>подзаголовка</a:t>
            </a:r>
            <a:endParaRPr sz="2700" dirty="0">
              <a:solidFill>
                <a:srgbClr val="535353"/>
              </a:solidFill>
            </a:endParaRP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xfrm>
            <a:off x="7491938" y="7018699"/>
            <a:ext cx="2322077" cy="28194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711200" y="0"/>
            <a:ext cx="3328988" cy="2322513"/>
          </a:xfrm>
          <a:prstGeom prst="rect">
            <a:avLst/>
          </a:prstGeom>
        </p:spPr>
        <p:txBody>
          <a:bodyPr anchor="b"/>
          <a:lstStyle>
            <a:lvl1pPr defTabSz="914400">
              <a:defRPr sz="3200"/>
            </a:lvl1pPr>
          </a:lstStyle>
          <a:p>
            <a:pPr lvl="0">
              <a:defRPr sz="1800"/>
            </a:pPr>
            <a:r>
              <a:rPr sz="3200"/>
              <a:t>Образец заголовка</a:t>
            </a:r>
          </a:p>
        </p:txBody>
      </p:sp>
      <p:sp>
        <p:nvSpPr>
          <p:cNvPr id="83" name="Shape 83"/>
          <p:cNvSpPr>
            <a:spLocks noGrp="1"/>
          </p:cNvSpPr>
          <p:nvPr>
            <p:ph type="body" idx="1"/>
          </p:nvPr>
        </p:nvSpPr>
        <p:spPr>
          <a:xfrm>
            <a:off x="711200" y="2322513"/>
            <a:ext cx="3328988" cy="5411787"/>
          </a:xfrm>
          <a:prstGeom prst="rect">
            <a:avLst/>
          </a:prstGeom>
        </p:spPr>
        <p:txBody>
          <a:bodyPr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1600"/>
            </a:lvl1pPr>
          </a:lstStyle>
          <a:p>
            <a:pPr lvl="0">
              <a:defRPr sz="1800"/>
            </a:pPr>
            <a:r>
              <a:rPr sz="1600"/>
              <a:t>Образец текста</a:t>
            </a:r>
          </a:p>
        </p:txBody>
      </p:sp>
      <p:sp>
        <p:nvSpPr>
          <p:cNvPr id="84" name="Shape 84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/>
          </p:cNvSpPr>
          <p:nvPr>
            <p:ph type="title"/>
          </p:nvPr>
        </p:nvSpPr>
        <p:spPr>
          <a:xfrm>
            <a:off x="709612" y="260350"/>
            <a:ext cx="8901113" cy="1800225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87" name="Shape 87"/>
          <p:cNvSpPr>
            <a:spLocks noGrp="1"/>
          </p:cNvSpPr>
          <p:nvPr>
            <p:ph type="body" idx="1"/>
          </p:nvPr>
        </p:nvSpPr>
        <p:spPr>
          <a:xfrm>
            <a:off x="709612" y="2060575"/>
            <a:ext cx="8901113" cy="5673725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88" name="Shape 88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/>
          </p:cNvSpPr>
          <p:nvPr>
            <p:ph type="title"/>
          </p:nvPr>
        </p:nvSpPr>
        <p:spPr>
          <a:xfrm>
            <a:off x="7386638" y="0"/>
            <a:ext cx="2224088" cy="7385050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91" name="Shape 91"/>
          <p:cNvSpPr>
            <a:spLocks noGrp="1"/>
          </p:cNvSpPr>
          <p:nvPr>
            <p:ph type="body" idx="1"/>
          </p:nvPr>
        </p:nvSpPr>
        <p:spPr>
          <a:xfrm>
            <a:off x="709612" y="412750"/>
            <a:ext cx="6524626" cy="7321550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92" name="Shape 92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/>
          </p:cNvSpPr>
          <p:nvPr>
            <p:ph type="title"/>
          </p:nvPr>
        </p:nvSpPr>
        <p:spPr>
          <a:xfrm>
            <a:off x="1290637" y="0"/>
            <a:ext cx="7739063" cy="3962400"/>
          </a:xfrm>
          <a:prstGeom prst="rect">
            <a:avLst/>
          </a:prstGeom>
        </p:spPr>
        <p:txBody>
          <a:bodyPr anchor="b"/>
          <a:lstStyle>
            <a:lvl1pPr algn="ctr" defTabSz="914400">
              <a:defRPr sz="6000"/>
            </a:lvl1pPr>
          </a:lstStyle>
          <a:p>
            <a:pPr lvl="0">
              <a:defRPr sz="1800"/>
            </a:pPr>
            <a:r>
              <a:rPr sz="6000"/>
              <a:t>Образец заголовка</a:t>
            </a:r>
          </a:p>
        </p:txBody>
      </p:sp>
      <p:sp>
        <p:nvSpPr>
          <p:cNvPr id="95" name="Shape 95"/>
          <p:cNvSpPr>
            <a:spLocks noGrp="1"/>
          </p:cNvSpPr>
          <p:nvPr>
            <p:ph type="body" idx="1"/>
          </p:nvPr>
        </p:nvSpPr>
        <p:spPr>
          <a:xfrm>
            <a:off x="1290637" y="4065587"/>
            <a:ext cx="7739063" cy="3668713"/>
          </a:xfrm>
          <a:prstGeom prst="rect">
            <a:avLst/>
          </a:prstGeom>
        </p:spPr>
        <p:txBody>
          <a:bodyPr/>
          <a:lstStyle>
            <a:lvl1pPr marL="0" indent="0" algn="ctr" defTabSz="914400">
              <a:spcBef>
                <a:spcPts val="1000"/>
              </a:spcBef>
              <a:buSzTx/>
              <a:buFontTx/>
              <a:buNone/>
              <a:defRPr sz="2400"/>
            </a:lvl1pPr>
          </a:lstStyle>
          <a:p>
            <a:pPr lvl="0">
              <a:defRPr sz="1800"/>
            </a:pPr>
            <a:r>
              <a:rPr sz="2400"/>
              <a:t>Образец подзаголовка</a:t>
            </a:r>
          </a:p>
        </p:txBody>
      </p:sp>
      <p:sp>
        <p:nvSpPr>
          <p:cNvPr id="96" name="Shape 96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/>
          </p:cNvSpPr>
          <p:nvPr>
            <p:ph type="title"/>
          </p:nvPr>
        </p:nvSpPr>
        <p:spPr>
          <a:xfrm>
            <a:off x="709612" y="260350"/>
            <a:ext cx="8901113" cy="1800225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99" name="Shape 99"/>
          <p:cNvSpPr>
            <a:spLocks noGrp="1"/>
          </p:cNvSpPr>
          <p:nvPr>
            <p:ph type="body" idx="1"/>
          </p:nvPr>
        </p:nvSpPr>
        <p:spPr>
          <a:xfrm>
            <a:off x="709612" y="2060575"/>
            <a:ext cx="8901113" cy="5673725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100" name="Shape 100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title"/>
          </p:nvPr>
        </p:nvSpPr>
        <p:spPr>
          <a:xfrm>
            <a:off x="704850" y="0"/>
            <a:ext cx="8901114" cy="5149850"/>
          </a:xfrm>
          <a:prstGeom prst="rect">
            <a:avLst/>
          </a:prstGeom>
        </p:spPr>
        <p:txBody>
          <a:bodyPr anchor="b"/>
          <a:lstStyle>
            <a:lvl1pPr defTabSz="914400">
              <a:defRPr sz="6000"/>
            </a:lvl1pPr>
          </a:lstStyle>
          <a:p>
            <a:pPr lvl="0">
              <a:defRPr sz="1800"/>
            </a:pPr>
            <a:r>
              <a:rPr sz="6000"/>
              <a:t>Образец заголовка</a:t>
            </a:r>
          </a:p>
        </p:txBody>
      </p:sp>
      <p:sp>
        <p:nvSpPr>
          <p:cNvPr id="103" name="Shape 103"/>
          <p:cNvSpPr>
            <a:spLocks noGrp="1"/>
          </p:cNvSpPr>
          <p:nvPr>
            <p:ph type="body" idx="1"/>
          </p:nvPr>
        </p:nvSpPr>
        <p:spPr>
          <a:xfrm>
            <a:off x="704850" y="5180012"/>
            <a:ext cx="8901114" cy="2554288"/>
          </a:xfrm>
          <a:prstGeom prst="rect">
            <a:avLst/>
          </a:prstGeom>
        </p:spPr>
        <p:txBody>
          <a:bodyPr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Образец текста</a:t>
            </a:r>
          </a:p>
        </p:txBody>
      </p:sp>
      <p:sp>
        <p:nvSpPr>
          <p:cNvPr id="104" name="Shape 104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/>
          </p:cNvSpPr>
          <p:nvPr>
            <p:ph type="title"/>
          </p:nvPr>
        </p:nvSpPr>
        <p:spPr>
          <a:xfrm>
            <a:off x="709612" y="260350"/>
            <a:ext cx="8901113" cy="1800225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07" name="Shape 107"/>
          <p:cNvSpPr>
            <a:spLocks noGrp="1"/>
          </p:cNvSpPr>
          <p:nvPr>
            <p:ph type="body" idx="1"/>
          </p:nvPr>
        </p:nvSpPr>
        <p:spPr>
          <a:xfrm>
            <a:off x="709612" y="2060575"/>
            <a:ext cx="4373564" cy="5673725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108" name="Shape 108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title"/>
          </p:nvPr>
        </p:nvSpPr>
        <p:spPr>
          <a:xfrm>
            <a:off x="711200" y="412750"/>
            <a:ext cx="8901114" cy="1495425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11" name="Shape 111"/>
          <p:cNvSpPr>
            <a:spLocks noGrp="1"/>
          </p:cNvSpPr>
          <p:nvPr>
            <p:ph type="body" idx="1"/>
          </p:nvPr>
        </p:nvSpPr>
        <p:spPr>
          <a:xfrm>
            <a:off x="711200" y="1897063"/>
            <a:ext cx="4365625" cy="930276"/>
          </a:xfrm>
          <a:prstGeom prst="rect">
            <a:avLst/>
          </a:prstGeom>
        </p:spPr>
        <p:txBody>
          <a:bodyPr anchor="b"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2400" b="1"/>
            </a:lvl1pPr>
          </a:lstStyle>
          <a:p>
            <a:pPr lvl="0">
              <a:defRPr sz="1800" b="0"/>
            </a:pPr>
            <a:r>
              <a:rPr sz="2400" b="1"/>
              <a:t>Образец текста</a:t>
            </a:r>
          </a:p>
        </p:txBody>
      </p:sp>
      <p:sp>
        <p:nvSpPr>
          <p:cNvPr id="112" name="Shape 112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/>
          </p:cNvSpPr>
          <p:nvPr>
            <p:ph type="title"/>
          </p:nvPr>
        </p:nvSpPr>
        <p:spPr>
          <a:xfrm>
            <a:off x="709612" y="412750"/>
            <a:ext cx="8901113" cy="1495425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15" name="Shape 115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900"/>
              <a:t>Образец заголовка</a:t>
            </a:r>
          </a:p>
        </p:txBody>
      </p:sp>
      <p:sp>
        <p:nvSpPr>
          <p:cNvPr id="17" name="Shape 1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100"/>
              <a:t>Образец текста</a:t>
            </a:r>
          </a:p>
          <a:p>
            <a:pPr lvl="1">
              <a:defRPr sz="1800"/>
            </a:pPr>
            <a:r>
              <a:rPr sz="3100"/>
              <a:t>Второй уровень</a:t>
            </a:r>
          </a:p>
          <a:p>
            <a:pPr lvl="2">
              <a:defRPr sz="1800"/>
            </a:pPr>
            <a:r>
              <a:rPr sz="3100"/>
              <a:t>Третий уровень</a:t>
            </a:r>
          </a:p>
          <a:p>
            <a:pPr lvl="3">
              <a:defRPr sz="1800"/>
            </a:pPr>
            <a:r>
              <a:rPr sz="3100"/>
              <a:t>Четвертый уровень</a:t>
            </a:r>
          </a:p>
          <a:p>
            <a:pPr lvl="4">
              <a:defRPr sz="1800"/>
            </a:pPr>
            <a:r>
              <a:rPr sz="3100"/>
              <a:t>Пятый уровень</a:t>
            </a:r>
          </a:p>
        </p:txBody>
      </p:sp>
      <p:sp>
        <p:nvSpPr>
          <p:cNvPr id="18" name="Shape 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title"/>
          </p:nvPr>
        </p:nvSpPr>
        <p:spPr>
          <a:xfrm>
            <a:off x="711200" y="0"/>
            <a:ext cx="3328988" cy="2322513"/>
          </a:xfrm>
          <a:prstGeom prst="rect">
            <a:avLst/>
          </a:prstGeom>
        </p:spPr>
        <p:txBody>
          <a:bodyPr anchor="b"/>
          <a:lstStyle>
            <a:lvl1pPr defTabSz="914400">
              <a:defRPr sz="3200"/>
            </a:lvl1pPr>
          </a:lstStyle>
          <a:p>
            <a:pPr lvl="0">
              <a:defRPr sz="1800"/>
            </a:pPr>
            <a:r>
              <a:rPr sz="3200"/>
              <a:t>Образец заголовка</a:t>
            </a:r>
          </a:p>
        </p:txBody>
      </p:sp>
      <p:sp>
        <p:nvSpPr>
          <p:cNvPr id="120" name="Shape 120"/>
          <p:cNvSpPr>
            <a:spLocks noGrp="1"/>
          </p:cNvSpPr>
          <p:nvPr>
            <p:ph type="body" idx="1"/>
          </p:nvPr>
        </p:nvSpPr>
        <p:spPr>
          <a:xfrm>
            <a:off x="4387850" y="1114425"/>
            <a:ext cx="5224463" cy="6619876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3200"/>
            </a:lvl1pPr>
            <a:lvl2pPr marL="718457" indent="-261257" defTabSz="914400">
              <a:spcBef>
                <a:spcPts val="1000"/>
              </a:spcBef>
              <a:defRPr sz="3200"/>
            </a:lvl2pPr>
            <a:lvl3pPr marL="1219200" indent="-304800" defTabSz="914400">
              <a:spcBef>
                <a:spcPts val="1000"/>
              </a:spcBef>
              <a:defRPr sz="3200"/>
            </a:lvl3pPr>
            <a:lvl4pPr marL="1737360" indent="-365760" defTabSz="914400">
              <a:spcBef>
                <a:spcPts val="1000"/>
              </a:spcBef>
              <a:defRPr sz="3200"/>
            </a:lvl4pPr>
            <a:lvl5pPr marL="2194560" indent="-365760" defTabSz="914400">
              <a:spcBef>
                <a:spcPts val="100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Образец текста</a:t>
            </a:r>
          </a:p>
          <a:p>
            <a:pPr lvl="1">
              <a:defRPr sz="1800"/>
            </a:pPr>
            <a:r>
              <a:rPr sz="3200"/>
              <a:t>Второй уровень</a:t>
            </a:r>
          </a:p>
          <a:p>
            <a:pPr lvl="2">
              <a:defRPr sz="1800"/>
            </a:pPr>
            <a:r>
              <a:rPr sz="3200"/>
              <a:t>Третий уровень</a:t>
            </a:r>
          </a:p>
          <a:p>
            <a:pPr lvl="3">
              <a:defRPr sz="1800"/>
            </a:pPr>
            <a:r>
              <a:rPr sz="3200"/>
              <a:t>Четвертый уровень</a:t>
            </a:r>
          </a:p>
          <a:p>
            <a:pPr lvl="4">
              <a:defRPr sz="1800"/>
            </a:pPr>
            <a:r>
              <a:rPr sz="3200"/>
              <a:t>Пятый уровень</a:t>
            </a:r>
          </a:p>
        </p:txBody>
      </p:sp>
      <p:sp>
        <p:nvSpPr>
          <p:cNvPr id="121" name="Shape 121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title"/>
          </p:nvPr>
        </p:nvSpPr>
        <p:spPr>
          <a:xfrm>
            <a:off x="711200" y="0"/>
            <a:ext cx="3328988" cy="2322513"/>
          </a:xfrm>
          <a:prstGeom prst="rect">
            <a:avLst/>
          </a:prstGeom>
        </p:spPr>
        <p:txBody>
          <a:bodyPr anchor="b"/>
          <a:lstStyle>
            <a:lvl1pPr defTabSz="914400">
              <a:defRPr sz="3200"/>
            </a:lvl1pPr>
          </a:lstStyle>
          <a:p>
            <a:pPr lvl="0">
              <a:defRPr sz="1800"/>
            </a:pPr>
            <a:r>
              <a:rPr sz="3200"/>
              <a:t>Образец заголовка</a:t>
            </a:r>
          </a:p>
        </p:txBody>
      </p:sp>
      <p:sp>
        <p:nvSpPr>
          <p:cNvPr id="124" name="Shape 124"/>
          <p:cNvSpPr>
            <a:spLocks noGrp="1"/>
          </p:cNvSpPr>
          <p:nvPr>
            <p:ph type="body" idx="1"/>
          </p:nvPr>
        </p:nvSpPr>
        <p:spPr>
          <a:xfrm>
            <a:off x="711200" y="2322513"/>
            <a:ext cx="3328988" cy="5411787"/>
          </a:xfrm>
          <a:prstGeom prst="rect">
            <a:avLst/>
          </a:prstGeom>
        </p:spPr>
        <p:txBody>
          <a:bodyPr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1600"/>
            </a:lvl1pPr>
          </a:lstStyle>
          <a:p>
            <a:pPr lvl="0">
              <a:defRPr sz="1800"/>
            </a:pPr>
            <a:r>
              <a:rPr sz="1600"/>
              <a:t>Образец текста</a:t>
            </a:r>
          </a:p>
        </p:txBody>
      </p:sp>
      <p:sp>
        <p:nvSpPr>
          <p:cNvPr id="125" name="Shape 125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title"/>
          </p:nvPr>
        </p:nvSpPr>
        <p:spPr>
          <a:xfrm>
            <a:off x="709612" y="260350"/>
            <a:ext cx="8901113" cy="1800225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28" name="Shape 128"/>
          <p:cNvSpPr>
            <a:spLocks noGrp="1"/>
          </p:cNvSpPr>
          <p:nvPr>
            <p:ph type="body" idx="1"/>
          </p:nvPr>
        </p:nvSpPr>
        <p:spPr>
          <a:xfrm>
            <a:off x="709612" y="2060575"/>
            <a:ext cx="8901113" cy="5673725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129" name="Shape 129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/>
          </p:cNvSpPr>
          <p:nvPr>
            <p:ph type="title"/>
          </p:nvPr>
        </p:nvSpPr>
        <p:spPr>
          <a:xfrm>
            <a:off x="7386638" y="0"/>
            <a:ext cx="2224088" cy="7385050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32" name="Shape 132"/>
          <p:cNvSpPr>
            <a:spLocks noGrp="1"/>
          </p:cNvSpPr>
          <p:nvPr>
            <p:ph type="body" idx="1"/>
          </p:nvPr>
        </p:nvSpPr>
        <p:spPr>
          <a:xfrm>
            <a:off x="709612" y="412750"/>
            <a:ext cx="6524626" cy="7321550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133" name="Shape 133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/>
          </p:cNvSpPr>
          <p:nvPr>
            <p:ph type="title"/>
          </p:nvPr>
        </p:nvSpPr>
        <p:spPr>
          <a:xfrm>
            <a:off x="1290637" y="0"/>
            <a:ext cx="7739063" cy="3962400"/>
          </a:xfrm>
          <a:prstGeom prst="rect">
            <a:avLst/>
          </a:prstGeom>
        </p:spPr>
        <p:txBody>
          <a:bodyPr anchor="b"/>
          <a:lstStyle>
            <a:lvl1pPr algn="ctr" defTabSz="914400">
              <a:defRPr sz="6000"/>
            </a:lvl1pPr>
          </a:lstStyle>
          <a:p>
            <a:pPr lvl="0">
              <a:defRPr sz="1800"/>
            </a:pPr>
            <a:r>
              <a:rPr sz="6000"/>
              <a:t>Образец заголовка</a:t>
            </a:r>
          </a:p>
        </p:txBody>
      </p:sp>
      <p:sp>
        <p:nvSpPr>
          <p:cNvPr id="136" name="Shape 136"/>
          <p:cNvSpPr>
            <a:spLocks noGrp="1"/>
          </p:cNvSpPr>
          <p:nvPr>
            <p:ph type="body" idx="1"/>
          </p:nvPr>
        </p:nvSpPr>
        <p:spPr>
          <a:xfrm>
            <a:off x="1290637" y="4065587"/>
            <a:ext cx="7739063" cy="3668713"/>
          </a:xfrm>
          <a:prstGeom prst="rect">
            <a:avLst/>
          </a:prstGeom>
        </p:spPr>
        <p:txBody>
          <a:bodyPr/>
          <a:lstStyle>
            <a:lvl1pPr marL="0" indent="0" algn="ctr" defTabSz="914400">
              <a:spcBef>
                <a:spcPts val="1000"/>
              </a:spcBef>
              <a:buSzTx/>
              <a:buFontTx/>
              <a:buNone/>
              <a:defRPr sz="2400"/>
            </a:lvl1pPr>
          </a:lstStyle>
          <a:p>
            <a:pPr lvl="0">
              <a:defRPr sz="1800"/>
            </a:pPr>
            <a:r>
              <a:rPr sz="2400"/>
              <a:t>Образец подзаголовка</a:t>
            </a:r>
          </a:p>
        </p:txBody>
      </p:sp>
      <p:sp>
        <p:nvSpPr>
          <p:cNvPr id="137" name="Shape 137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title"/>
          </p:nvPr>
        </p:nvSpPr>
        <p:spPr>
          <a:xfrm>
            <a:off x="709612" y="260350"/>
            <a:ext cx="8901113" cy="1800225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40" name="Shape 140"/>
          <p:cNvSpPr>
            <a:spLocks noGrp="1"/>
          </p:cNvSpPr>
          <p:nvPr>
            <p:ph type="body" idx="1"/>
          </p:nvPr>
        </p:nvSpPr>
        <p:spPr>
          <a:xfrm>
            <a:off x="709612" y="2060575"/>
            <a:ext cx="8901113" cy="5673725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141" name="Shape 141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/>
          </p:cNvSpPr>
          <p:nvPr>
            <p:ph type="title"/>
          </p:nvPr>
        </p:nvSpPr>
        <p:spPr>
          <a:xfrm>
            <a:off x="704850" y="0"/>
            <a:ext cx="8901114" cy="5149850"/>
          </a:xfrm>
          <a:prstGeom prst="rect">
            <a:avLst/>
          </a:prstGeom>
        </p:spPr>
        <p:txBody>
          <a:bodyPr anchor="b"/>
          <a:lstStyle>
            <a:lvl1pPr defTabSz="914400">
              <a:defRPr sz="6000"/>
            </a:lvl1pPr>
          </a:lstStyle>
          <a:p>
            <a:pPr lvl="0">
              <a:defRPr sz="1800"/>
            </a:pPr>
            <a:r>
              <a:rPr sz="6000"/>
              <a:t>Образец заголовка</a:t>
            </a:r>
          </a:p>
        </p:txBody>
      </p:sp>
      <p:sp>
        <p:nvSpPr>
          <p:cNvPr id="144" name="Shape 144"/>
          <p:cNvSpPr>
            <a:spLocks noGrp="1"/>
          </p:cNvSpPr>
          <p:nvPr>
            <p:ph type="body" idx="1"/>
          </p:nvPr>
        </p:nvSpPr>
        <p:spPr>
          <a:xfrm>
            <a:off x="704850" y="5180012"/>
            <a:ext cx="8901114" cy="2554288"/>
          </a:xfrm>
          <a:prstGeom prst="rect">
            <a:avLst/>
          </a:prstGeom>
        </p:spPr>
        <p:txBody>
          <a:bodyPr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Образец текста</a:t>
            </a:r>
          </a:p>
        </p:txBody>
      </p:sp>
      <p:sp>
        <p:nvSpPr>
          <p:cNvPr id="145" name="Shape 145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/>
          </p:cNvSpPr>
          <p:nvPr>
            <p:ph type="title"/>
          </p:nvPr>
        </p:nvSpPr>
        <p:spPr>
          <a:xfrm>
            <a:off x="709612" y="260350"/>
            <a:ext cx="8901113" cy="1800225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48" name="Shape 148"/>
          <p:cNvSpPr>
            <a:spLocks noGrp="1"/>
          </p:cNvSpPr>
          <p:nvPr>
            <p:ph type="body" idx="1"/>
          </p:nvPr>
        </p:nvSpPr>
        <p:spPr>
          <a:xfrm>
            <a:off x="709612" y="2060575"/>
            <a:ext cx="4373564" cy="5673725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149" name="Shape 149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/>
          </p:cNvSpPr>
          <p:nvPr>
            <p:ph type="title"/>
          </p:nvPr>
        </p:nvSpPr>
        <p:spPr>
          <a:xfrm>
            <a:off x="711200" y="412750"/>
            <a:ext cx="8901114" cy="1495425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52" name="Shape 152"/>
          <p:cNvSpPr>
            <a:spLocks noGrp="1"/>
          </p:cNvSpPr>
          <p:nvPr>
            <p:ph type="body" idx="1"/>
          </p:nvPr>
        </p:nvSpPr>
        <p:spPr>
          <a:xfrm>
            <a:off x="711200" y="1897063"/>
            <a:ext cx="4365625" cy="930276"/>
          </a:xfrm>
          <a:prstGeom prst="rect">
            <a:avLst/>
          </a:prstGeom>
        </p:spPr>
        <p:txBody>
          <a:bodyPr anchor="b"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2400" b="1"/>
            </a:lvl1pPr>
          </a:lstStyle>
          <a:p>
            <a:pPr lvl="0">
              <a:defRPr sz="1800" b="0"/>
            </a:pPr>
            <a:r>
              <a:rPr sz="2400" b="1"/>
              <a:t>Образец текста</a:t>
            </a:r>
          </a:p>
        </p:txBody>
      </p:sp>
      <p:sp>
        <p:nvSpPr>
          <p:cNvPr id="153" name="Shape 153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/>
          </p:cNvSpPr>
          <p:nvPr>
            <p:ph type="title"/>
          </p:nvPr>
        </p:nvSpPr>
        <p:spPr>
          <a:xfrm>
            <a:off x="709612" y="412750"/>
            <a:ext cx="8901113" cy="1495425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56" name="Shape 156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xfrm>
            <a:off x="704148" y="0"/>
            <a:ext cx="8901293" cy="5149684"/>
          </a:xfrm>
          <a:prstGeom prst="rect">
            <a:avLst/>
          </a:prstGeom>
        </p:spPr>
        <p:txBody>
          <a:bodyPr anchor="b"/>
          <a:lstStyle>
            <a:lvl1pPr>
              <a:defRPr sz="6700"/>
            </a:lvl1pPr>
          </a:lstStyle>
          <a:p>
            <a:pPr lvl="0">
              <a:defRPr sz="1800"/>
            </a:pPr>
            <a:r>
              <a:rPr sz="6700"/>
              <a:t>Образец заголовка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xfrm>
            <a:off x="704148" y="5180145"/>
            <a:ext cx="8901293" cy="2554155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700"/>
            </a:lvl1pPr>
          </a:lstStyle>
          <a:p>
            <a:pPr lvl="0">
              <a:defRPr sz="1800"/>
            </a:pPr>
            <a:r>
              <a:rPr sz="2700"/>
              <a:t>Образец текста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/>
          </p:cNvSpPr>
          <p:nvPr>
            <p:ph type="title"/>
          </p:nvPr>
        </p:nvSpPr>
        <p:spPr>
          <a:xfrm>
            <a:off x="711200" y="0"/>
            <a:ext cx="3328988" cy="2322513"/>
          </a:xfrm>
          <a:prstGeom prst="rect">
            <a:avLst/>
          </a:prstGeom>
        </p:spPr>
        <p:txBody>
          <a:bodyPr anchor="b"/>
          <a:lstStyle>
            <a:lvl1pPr defTabSz="914400">
              <a:defRPr sz="3200"/>
            </a:lvl1pPr>
          </a:lstStyle>
          <a:p>
            <a:pPr lvl="0">
              <a:defRPr sz="1800"/>
            </a:pPr>
            <a:r>
              <a:rPr sz="3200"/>
              <a:t>Образец заголовка</a:t>
            </a:r>
          </a:p>
        </p:txBody>
      </p:sp>
      <p:sp>
        <p:nvSpPr>
          <p:cNvPr id="161" name="Shape 161"/>
          <p:cNvSpPr>
            <a:spLocks noGrp="1"/>
          </p:cNvSpPr>
          <p:nvPr>
            <p:ph type="body" idx="1"/>
          </p:nvPr>
        </p:nvSpPr>
        <p:spPr>
          <a:xfrm>
            <a:off x="4387850" y="1114425"/>
            <a:ext cx="5224463" cy="6619876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3200"/>
            </a:lvl1pPr>
            <a:lvl2pPr marL="718457" indent="-261257" defTabSz="914400">
              <a:spcBef>
                <a:spcPts val="1000"/>
              </a:spcBef>
              <a:defRPr sz="3200"/>
            </a:lvl2pPr>
            <a:lvl3pPr marL="1219200" indent="-304800" defTabSz="914400">
              <a:spcBef>
                <a:spcPts val="1000"/>
              </a:spcBef>
              <a:defRPr sz="3200"/>
            </a:lvl3pPr>
            <a:lvl4pPr marL="1737360" indent="-365760" defTabSz="914400">
              <a:spcBef>
                <a:spcPts val="1000"/>
              </a:spcBef>
              <a:defRPr sz="3200"/>
            </a:lvl4pPr>
            <a:lvl5pPr marL="2194560" indent="-365760" defTabSz="914400">
              <a:spcBef>
                <a:spcPts val="100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Образец текста</a:t>
            </a:r>
          </a:p>
          <a:p>
            <a:pPr lvl="1">
              <a:defRPr sz="1800"/>
            </a:pPr>
            <a:r>
              <a:rPr sz="3200"/>
              <a:t>Второй уровень</a:t>
            </a:r>
          </a:p>
          <a:p>
            <a:pPr lvl="2">
              <a:defRPr sz="1800"/>
            </a:pPr>
            <a:r>
              <a:rPr sz="3200"/>
              <a:t>Третий уровень</a:t>
            </a:r>
          </a:p>
          <a:p>
            <a:pPr lvl="3">
              <a:defRPr sz="1800"/>
            </a:pPr>
            <a:r>
              <a:rPr sz="3200"/>
              <a:t>Четвертый уровень</a:t>
            </a:r>
          </a:p>
          <a:p>
            <a:pPr lvl="4">
              <a:defRPr sz="1800"/>
            </a:pPr>
            <a:r>
              <a:rPr sz="3200"/>
              <a:t>Пятый уровень</a:t>
            </a:r>
          </a:p>
        </p:txBody>
      </p:sp>
      <p:sp>
        <p:nvSpPr>
          <p:cNvPr id="162" name="Shape 162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/>
          </p:cNvSpPr>
          <p:nvPr>
            <p:ph type="title"/>
          </p:nvPr>
        </p:nvSpPr>
        <p:spPr>
          <a:xfrm>
            <a:off x="711200" y="0"/>
            <a:ext cx="3328988" cy="2322513"/>
          </a:xfrm>
          <a:prstGeom prst="rect">
            <a:avLst/>
          </a:prstGeom>
        </p:spPr>
        <p:txBody>
          <a:bodyPr anchor="b"/>
          <a:lstStyle>
            <a:lvl1pPr defTabSz="914400">
              <a:defRPr sz="3200"/>
            </a:lvl1pPr>
          </a:lstStyle>
          <a:p>
            <a:pPr lvl="0">
              <a:defRPr sz="1800"/>
            </a:pPr>
            <a:r>
              <a:rPr sz="3200"/>
              <a:t>Образец заголовка</a:t>
            </a:r>
          </a:p>
        </p:txBody>
      </p:sp>
      <p:sp>
        <p:nvSpPr>
          <p:cNvPr id="165" name="Shape 165"/>
          <p:cNvSpPr>
            <a:spLocks noGrp="1"/>
          </p:cNvSpPr>
          <p:nvPr>
            <p:ph type="body" idx="1"/>
          </p:nvPr>
        </p:nvSpPr>
        <p:spPr>
          <a:xfrm>
            <a:off x="711200" y="2322513"/>
            <a:ext cx="3328988" cy="5411787"/>
          </a:xfrm>
          <a:prstGeom prst="rect">
            <a:avLst/>
          </a:prstGeom>
        </p:spPr>
        <p:txBody>
          <a:bodyPr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1600"/>
            </a:lvl1pPr>
          </a:lstStyle>
          <a:p>
            <a:pPr lvl="0">
              <a:defRPr sz="1800"/>
            </a:pPr>
            <a:r>
              <a:rPr sz="1600"/>
              <a:t>Образец текста</a:t>
            </a:r>
          </a:p>
        </p:txBody>
      </p:sp>
      <p:sp>
        <p:nvSpPr>
          <p:cNvPr id="166" name="Shape 166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/>
          </p:cNvSpPr>
          <p:nvPr>
            <p:ph type="title"/>
          </p:nvPr>
        </p:nvSpPr>
        <p:spPr>
          <a:xfrm>
            <a:off x="709612" y="260350"/>
            <a:ext cx="8901113" cy="1800225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69" name="Shape 169"/>
          <p:cNvSpPr>
            <a:spLocks noGrp="1"/>
          </p:cNvSpPr>
          <p:nvPr>
            <p:ph type="body" idx="1"/>
          </p:nvPr>
        </p:nvSpPr>
        <p:spPr>
          <a:xfrm>
            <a:off x="709612" y="2060575"/>
            <a:ext cx="8901113" cy="5673725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170" name="Shape 170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/>
          </p:cNvSpPr>
          <p:nvPr>
            <p:ph type="title"/>
          </p:nvPr>
        </p:nvSpPr>
        <p:spPr>
          <a:xfrm>
            <a:off x="7386638" y="0"/>
            <a:ext cx="2224088" cy="7385050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73" name="Shape 173"/>
          <p:cNvSpPr>
            <a:spLocks noGrp="1"/>
          </p:cNvSpPr>
          <p:nvPr>
            <p:ph type="body" idx="1"/>
          </p:nvPr>
        </p:nvSpPr>
        <p:spPr>
          <a:xfrm>
            <a:off x="709612" y="412750"/>
            <a:ext cx="6524626" cy="7321550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174" name="Shape 174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900"/>
              <a:t>Образец заголовка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709523" y="2060589"/>
            <a:ext cx="4386144" cy="567371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100"/>
              <a:t>Образец текста</a:t>
            </a:r>
          </a:p>
          <a:p>
            <a:pPr lvl="1">
              <a:defRPr sz="1800"/>
            </a:pPr>
            <a:r>
              <a:rPr sz="3100"/>
              <a:t>Второй уровень</a:t>
            </a:r>
          </a:p>
          <a:p>
            <a:pPr lvl="2">
              <a:defRPr sz="1800"/>
            </a:pPr>
            <a:r>
              <a:rPr sz="3100"/>
              <a:t>Третий уровень</a:t>
            </a:r>
          </a:p>
          <a:p>
            <a:pPr lvl="3">
              <a:defRPr sz="1800"/>
            </a:pPr>
            <a:r>
              <a:rPr sz="3100"/>
              <a:t>Четвертый уровень</a:t>
            </a:r>
          </a:p>
          <a:p>
            <a:pPr lvl="4">
              <a:defRPr sz="1800"/>
            </a:pPr>
            <a:r>
              <a:rPr sz="3100"/>
              <a:t>Пятый уровень</a:t>
            </a: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710866" y="412119"/>
            <a:ext cx="8901294" cy="1496169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900"/>
              <a:t>Образец заголовка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xfrm>
            <a:off x="710869" y="1897534"/>
            <a:ext cx="4365986" cy="92995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700" b="1"/>
            </a:lvl1pPr>
          </a:lstStyle>
          <a:p>
            <a:pPr lvl="0">
              <a:defRPr sz="1800" b="0"/>
            </a:pPr>
            <a:r>
              <a:rPr sz="2700" b="1"/>
              <a:t>Образец текста</a:t>
            </a:r>
          </a:p>
        </p:txBody>
      </p:sp>
      <p:sp>
        <p:nvSpPr>
          <p:cNvPr id="30" name="Shape 3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709523" y="412119"/>
            <a:ext cx="8901293" cy="1496169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900"/>
              <a:t>Образец заголовка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710866" y="0"/>
            <a:ext cx="3328579" cy="2322195"/>
          </a:xfrm>
          <a:prstGeom prst="rect">
            <a:avLst/>
          </a:prstGeom>
        </p:spPr>
        <p:txBody>
          <a:bodyPr anchor="b"/>
          <a:lstStyle>
            <a:lvl1pPr>
              <a:defRPr sz="3600"/>
            </a:lvl1pPr>
          </a:lstStyle>
          <a:p>
            <a:pPr lvl="0">
              <a:defRPr sz="1800"/>
            </a:pPr>
            <a:r>
              <a:rPr sz="3600"/>
              <a:t>Образец заголовка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xfrm>
            <a:off x="4387488" y="1114512"/>
            <a:ext cx="5224672" cy="6619789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  <a:lvl2pPr marL="815606" indent="-299610">
              <a:defRPr sz="3600"/>
            </a:lvl2pPr>
            <a:lvl3pPr marL="1375989" indent="-343997">
              <a:defRPr sz="3600"/>
            </a:lvl3pPr>
            <a:lvl4pPr marL="1970166" indent="-422178">
              <a:defRPr sz="3600"/>
            </a:lvl4pPr>
            <a:lvl5pPr marL="2486162" indent="-422178">
              <a:defRPr sz="3600"/>
            </a:lvl5pPr>
          </a:lstStyle>
          <a:p>
            <a:pPr lvl="0">
              <a:defRPr sz="1800"/>
            </a:pPr>
            <a:r>
              <a:rPr sz="3600"/>
              <a:t>Образец текста</a:t>
            </a:r>
          </a:p>
          <a:p>
            <a:pPr lvl="1">
              <a:defRPr sz="1800"/>
            </a:pPr>
            <a:r>
              <a:rPr sz="3600"/>
              <a:t>Второй уровень</a:t>
            </a:r>
          </a:p>
          <a:p>
            <a:pPr lvl="2">
              <a:defRPr sz="1800"/>
            </a:pPr>
            <a:r>
              <a:rPr sz="3600"/>
              <a:t>Третий уровень</a:t>
            </a:r>
          </a:p>
          <a:p>
            <a:pPr lvl="3">
              <a:defRPr sz="1800"/>
            </a:pPr>
            <a:r>
              <a:rPr sz="3600"/>
              <a:t>Четвертый уровень</a:t>
            </a:r>
          </a:p>
          <a:p>
            <a:pPr lvl="4">
              <a:defRPr sz="1800"/>
            </a:pPr>
            <a:r>
              <a:rPr sz="3600"/>
              <a:t>Пятый уровень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xfrm>
            <a:off x="710866" y="0"/>
            <a:ext cx="3328579" cy="2322195"/>
          </a:xfrm>
          <a:prstGeom prst="rect">
            <a:avLst/>
          </a:prstGeom>
        </p:spPr>
        <p:txBody>
          <a:bodyPr anchor="b"/>
          <a:lstStyle>
            <a:lvl1pPr>
              <a:defRPr sz="3600"/>
            </a:lvl1pPr>
          </a:lstStyle>
          <a:p>
            <a:pPr lvl="0">
              <a:defRPr sz="1800"/>
            </a:pPr>
            <a:r>
              <a:rPr sz="3600"/>
              <a:t>Образец заголовка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idx="1"/>
          </p:nvPr>
        </p:nvSpPr>
        <p:spPr>
          <a:xfrm>
            <a:off x="710866" y="2322195"/>
            <a:ext cx="3328579" cy="5412106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800"/>
            </a:lvl1pPr>
          </a:lstStyle>
          <a:p>
            <a:pPr lvl="0"/>
            <a:r>
              <a:t>Образец текста</a:t>
            </a:r>
          </a:p>
        </p:txBody>
      </p:sp>
      <p:sp>
        <p:nvSpPr>
          <p:cNvPr id="43" name="Shape 4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709523" y="259818"/>
            <a:ext cx="8901293" cy="1800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4900"/>
              <a:t>Образец заголовка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709523" y="2060589"/>
            <a:ext cx="8901293" cy="567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3100"/>
              <a:t>Образец текста</a:t>
            </a:r>
          </a:p>
          <a:p>
            <a:pPr lvl="1">
              <a:defRPr sz="1800"/>
            </a:pPr>
            <a:r>
              <a:rPr sz="3100"/>
              <a:t>Второй уровень</a:t>
            </a:r>
          </a:p>
          <a:p>
            <a:pPr lvl="2">
              <a:defRPr sz="1800"/>
            </a:pPr>
            <a:r>
              <a:rPr sz="3100"/>
              <a:t>Третий уровень</a:t>
            </a:r>
          </a:p>
          <a:p>
            <a:pPr lvl="3">
              <a:defRPr sz="1800"/>
            </a:pPr>
            <a:r>
              <a:rPr sz="3100"/>
              <a:t>Четвертый уровень</a:t>
            </a:r>
          </a:p>
          <a:p>
            <a:pPr lvl="4">
              <a:defRPr sz="1800"/>
            </a:pPr>
            <a:r>
              <a:rPr sz="3100"/>
              <a:t>Пятый уровень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7288738" y="7239526"/>
            <a:ext cx="2322077" cy="2819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3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  <p:sldLayoutId id="2147483672" r:id="rId23"/>
    <p:sldLayoutId id="2147483673" r:id="rId24"/>
    <p:sldLayoutId id="2147483674" r:id="rId25"/>
    <p:sldLayoutId id="2147483675" r:id="rId26"/>
    <p:sldLayoutId id="2147483676" r:id="rId27"/>
    <p:sldLayoutId id="2147483677" r:id="rId28"/>
    <p:sldLayoutId id="2147483678" r:id="rId29"/>
    <p:sldLayoutId id="2147483679" r:id="rId30"/>
    <p:sldLayoutId id="2147483680" r:id="rId31"/>
    <p:sldLayoutId id="2147483681" r:id="rId32"/>
    <p:sldLayoutId id="2147483682" r:id="rId33"/>
    <p:sldLayoutId id="2147483683" r:id="rId34"/>
    <p:sldLayoutId id="2147483684" r:id="rId35"/>
    <p:sldLayoutId id="2147483685" r:id="rId36"/>
    <p:sldLayoutId id="2147483686" r:id="rId37"/>
    <p:sldLayoutId id="2147483687" r:id="rId38"/>
    <p:sldLayoutId id="2147483688" r:id="rId39"/>
    <p:sldLayoutId id="2147483689" r:id="rId40"/>
    <p:sldLayoutId id="2147483690" r:id="rId41"/>
    <p:sldLayoutId id="2147483691" r:id="rId42"/>
    <p:sldLayoutId id="2147483692" r:id="rId43"/>
    <p:sldLayoutId id="2147483693" r:id="rId44"/>
  </p:sldLayoutIdLst>
  <p:transition spd="med"/>
  <p:txStyles>
    <p:titleStyle>
      <a:lvl1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1pPr>
      <a:lvl2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2pPr>
      <a:lvl3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3pPr>
      <a:lvl4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4pPr>
      <a:lvl5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5pPr>
      <a:lvl6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6pPr>
      <a:lvl7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7pPr>
      <a:lvl8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8pPr>
      <a:lvl9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9pPr>
    </p:titleStyle>
    <p:bodyStyle>
      <a:lvl1pPr marL="257998" indent="-257998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1pPr>
      <a:lvl2pPr marL="812215" indent="-296219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2pPr>
      <a:lvl3pPr marL="1395534" indent="-363542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3pPr>
      <a:lvl4pPr marL="1947884" indent="-399896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4pPr>
      <a:lvl5pPr marL="2463880" indent="-399896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5pPr>
      <a:lvl6pPr marL="2979876" indent="-399896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6pPr>
      <a:lvl7pPr marL="3495871" indent="-399896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7pPr>
      <a:lvl8pPr marL="4011867" indent="-399896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8pPr>
      <a:lvl9pPr marL="4527863" indent="-399897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/>
          </p:cNvSpPr>
          <p:nvPr>
            <p:ph type="title"/>
          </p:nvPr>
        </p:nvSpPr>
        <p:spPr>
          <a:xfrm>
            <a:off x="182880" y="5389686"/>
            <a:ext cx="9912987" cy="2047566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spcAft>
                <a:spcPts val="300"/>
              </a:spcAft>
            </a:pPr>
            <a:r>
              <a:rPr lang="ru-RU" sz="3200" b="1" dirty="0" smtClean="0">
                <a:latin typeface="+mn-lt"/>
              </a:rPr>
              <a:t>Митчелл Петр Джонович</a:t>
            </a:r>
            <a:br>
              <a:rPr lang="ru-RU" sz="3200" b="1" dirty="0" smtClean="0">
                <a:latin typeface="+mn-lt"/>
              </a:rPr>
            </a:br>
            <a:r>
              <a:rPr lang="ru-RU" sz="2600" b="1" dirty="0" smtClean="0">
                <a:latin typeface="+mn-lt"/>
              </a:rPr>
              <a:t>доктор педагогики, </a:t>
            </a:r>
            <a:r>
              <a:rPr lang="ru-RU" sz="2600" b="1" dirty="0" err="1" smtClean="0">
                <a:latin typeface="+mn-lt"/>
              </a:rPr>
              <a:t>и.о</a:t>
            </a:r>
            <a:r>
              <a:rPr lang="ru-RU" sz="2600" b="1" dirty="0" smtClean="0">
                <a:latin typeface="+mn-lt"/>
              </a:rPr>
              <a:t>. зав. кафедрой перевода и языковых коммуникаций, действительный </a:t>
            </a:r>
            <a:r>
              <a:rPr lang="ru-RU" sz="2600" b="1" dirty="0" smtClean="0">
                <a:latin typeface="+mn-lt"/>
              </a:rPr>
              <a:t>член Института </a:t>
            </a:r>
            <a:r>
              <a:rPr lang="ru-RU" sz="2600" b="1" dirty="0" smtClean="0">
                <a:latin typeface="+mn-lt"/>
              </a:rPr>
              <a:t>лингвистов Великобритании</a:t>
            </a:r>
            <a:endParaRPr lang="ru-RU" sz="2600" b="1" dirty="0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574" y="399011"/>
            <a:ext cx="3853598" cy="538968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1.jp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1828" y="6911069"/>
            <a:ext cx="621059" cy="497200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14"/>
          <p:cNvSpPr/>
          <p:nvPr/>
        </p:nvSpPr>
        <p:spPr>
          <a:xfrm>
            <a:off x="1184773" y="6928836"/>
            <a:ext cx="5074170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500">
                <a:solidFill>
                  <a:srgbClr val="5353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200" dirty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First</a:t>
            </a:r>
            <a:b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200" dirty="0">
                <a:solidFill>
                  <a:schemeClr val="tx2">
                    <a:lumMod val="75000"/>
                  </a:schemeClr>
                </a:solidFill>
              </a:rPr>
              <a:t>in Siberia</a:t>
            </a:r>
            <a:endParaRPr sz="1200" b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1936" y="809101"/>
            <a:ext cx="8673483" cy="3866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1082887" y="809101"/>
            <a:ext cx="8568432" cy="624786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72BC"/>
                </a:solidFill>
                <a:latin typeface="+mn-lt"/>
                <a:cs typeface="+mn-cs"/>
              </a:rPr>
              <a:t>Российский ученый английского происхождения. </a:t>
            </a:r>
            <a:endParaRPr lang="ru-RU" sz="2000" b="1" dirty="0" smtClean="0">
              <a:solidFill>
                <a:srgbClr val="0072BC"/>
              </a:solidFill>
              <a:latin typeface="+mn-lt"/>
              <a:cs typeface="+mn-cs"/>
            </a:endParaRPr>
          </a:p>
          <a:p>
            <a:pPr algn="just"/>
            <a:endParaRPr lang="ru-RU" sz="2000" b="1" dirty="0">
              <a:solidFill>
                <a:srgbClr val="0072BC"/>
              </a:solidFill>
              <a:latin typeface="+mn-lt"/>
              <a:cs typeface="+mn-cs"/>
            </a:endParaRPr>
          </a:p>
          <a:p>
            <a:pPr algn="just"/>
            <a:r>
              <a:rPr lang="ru-RU" sz="2000" b="1" dirty="0" smtClean="0">
                <a:solidFill>
                  <a:srgbClr val="0072BC"/>
                </a:solidFill>
                <a:latin typeface="+mn-lt"/>
                <a:cs typeface="+mn-cs"/>
              </a:rPr>
              <a:t>Окончил </a:t>
            </a:r>
            <a:r>
              <a:rPr lang="ru-RU" sz="2000" b="1" dirty="0">
                <a:solidFill>
                  <a:srgbClr val="0072BC"/>
                </a:solidFill>
                <a:latin typeface="+mn-lt"/>
                <a:cs typeface="+mn-cs"/>
              </a:rPr>
              <a:t>с отличием Даремский университет (третий университет Англии, после Оксфорда и Кембриджа) по специальностям «Русистика» и «Теория и философия общественных наук». </a:t>
            </a:r>
            <a:endParaRPr lang="ru-RU" sz="2000" b="1" dirty="0" smtClean="0">
              <a:solidFill>
                <a:srgbClr val="0072BC"/>
              </a:solidFill>
              <a:latin typeface="+mn-lt"/>
              <a:cs typeface="+mn-cs"/>
            </a:endParaRPr>
          </a:p>
          <a:p>
            <a:pPr algn="just"/>
            <a:endParaRPr lang="ru-RU" sz="2000" b="1" dirty="0">
              <a:solidFill>
                <a:srgbClr val="0072BC"/>
              </a:solidFill>
              <a:latin typeface="+mn-lt"/>
              <a:cs typeface="+mn-cs"/>
            </a:endParaRPr>
          </a:p>
          <a:p>
            <a:pPr algn="just"/>
            <a:r>
              <a:rPr lang="ru-RU" sz="2000" b="1" dirty="0" smtClean="0">
                <a:solidFill>
                  <a:srgbClr val="0072BC"/>
                </a:solidFill>
                <a:latin typeface="+mn-lt"/>
                <a:cs typeface="+mn-cs"/>
              </a:rPr>
              <a:t>В </a:t>
            </a:r>
            <a:r>
              <a:rPr lang="ru-RU" sz="2000" b="1" dirty="0">
                <a:solidFill>
                  <a:srgbClr val="0072BC"/>
                </a:solidFill>
                <a:latin typeface="+mn-lt"/>
                <a:cs typeface="+mn-cs"/>
              </a:rPr>
              <a:t>20 лет проходил годичную стажировку на ФИЯ ТГУ, а в 22 года переехал в Россию навсегда, после чего стал гражданином РФ</a:t>
            </a:r>
            <a:r>
              <a:rPr lang="ru-RU" sz="2000" b="1" dirty="0" smtClean="0">
                <a:solidFill>
                  <a:srgbClr val="0072BC"/>
                </a:solidFill>
                <a:latin typeface="+mn-lt"/>
                <a:cs typeface="+mn-cs"/>
              </a:rPr>
              <a:t>.</a:t>
            </a:r>
          </a:p>
          <a:p>
            <a:pPr algn="just"/>
            <a:endParaRPr lang="ru-RU" sz="2000" b="1" dirty="0">
              <a:solidFill>
                <a:srgbClr val="0072BC"/>
              </a:solidFill>
              <a:latin typeface="+mn-lt"/>
              <a:cs typeface="+mn-cs"/>
            </a:endParaRPr>
          </a:p>
          <a:p>
            <a:pPr algn="just"/>
            <a:r>
              <a:rPr lang="ru-RU" sz="2000" b="1" dirty="0" smtClean="0">
                <a:solidFill>
                  <a:srgbClr val="0072BC"/>
                </a:solidFill>
                <a:latin typeface="+mn-lt"/>
                <a:cs typeface="+mn-cs"/>
              </a:rPr>
              <a:t>Трижды </a:t>
            </a:r>
            <a:r>
              <a:rPr lang="ru-RU" sz="2000" b="1" dirty="0">
                <a:solidFill>
                  <a:srgbClr val="0072BC"/>
                </a:solidFill>
                <a:latin typeface="+mn-lt"/>
                <a:cs typeface="+mn-cs"/>
              </a:rPr>
              <a:t>окончил Национальный исследовательский Томский государственный университет, получив </a:t>
            </a:r>
            <a:r>
              <a:rPr lang="ru-RU" sz="2000" b="1" dirty="0" smtClean="0">
                <a:solidFill>
                  <a:srgbClr val="0072BC"/>
                </a:solidFill>
                <a:latin typeface="+mn-lt"/>
                <a:cs typeface="+mn-cs"/>
              </a:rPr>
              <a:t>дипломы </a:t>
            </a:r>
            <a:r>
              <a:rPr lang="ru-RU" sz="2000" b="1" dirty="0">
                <a:solidFill>
                  <a:srgbClr val="0072BC"/>
                </a:solidFill>
                <a:latin typeface="+mn-lt"/>
                <a:cs typeface="+mn-cs"/>
              </a:rPr>
              <a:t>преподавателя высшей школы и переводчика в сфере профессиональной коммуникации. </a:t>
            </a:r>
            <a:endParaRPr lang="ru-RU" sz="2000" b="1" dirty="0" smtClean="0">
              <a:solidFill>
                <a:srgbClr val="0072BC"/>
              </a:solidFill>
              <a:latin typeface="+mn-lt"/>
              <a:cs typeface="+mn-cs"/>
            </a:endParaRPr>
          </a:p>
          <a:p>
            <a:pPr algn="just"/>
            <a:endParaRPr lang="ru-RU" sz="2000" b="1" dirty="0">
              <a:solidFill>
                <a:srgbClr val="0072BC"/>
              </a:solidFill>
              <a:latin typeface="+mn-lt"/>
              <a:cs typeface="+mn-cs"/>
            </a:endParaRPr>
          </a:p>
          <a:p>
            <a:pPr algn="just"/>
            <a:r>
              <a:rPr lang="ru-RU" sz="2000" b="1" dirty="0" smtClean="0">
                <a:solidFill>
                  <a:srgbClr val="0072BC"/>
                </a:solidFill>
                <a:latin typeface="+mn-lt"/>
                <a:cs typeface="+mn-cs"/>
              </a:rPr>
              <a:t>Закончил </a:t>
            </a:r>
            <a:r>
              <a:rPr lang="ru-RU" sz="2000" b="1" dirty="0">
                <a:solidFill>
                  <a:srgbClr val="0072BC"/>
                </a:solidFill>
                <a:latin typeface="+mn-lt"/>
                <a:cs typeface="+mn-cs"/>
              </a:rPr>
              <a:t>с отличием магистратуру по прикладной лингвистике и лингводидактике Тамбовского государственного университета им. Г.Р. </a:t>
            </a:r>
            <a:r>
              <a:rPr lang="ru-RU" sz="2000" b="1" dirty="0" smtClean="0">
                <a:solidFill>
                  <a:srgbClr val="0072BC"/>
                </a:solidFill>
                <a:latin typeface="+mn-lt"/>
                <a:cs typeface="+mn-cs"/>
              </a:rPr>
              <a:t>Державина под руководством известного проф</a:t>
            </a:r>
            <a:r>
              <a:rPr lang="ru-RU" sz="2000" b="1" dirty="0" smtClean="0">
                <a:solidFill>
                  <a:srgbClr val="0072BC"/>
                </a:solidFill>
                <a:latin typeface="+mn-lt"/>
                <a:cs typeface="+mn-cs"/>
              </a:rPr>
              <a:t>ессора</a:t>
            </a:r>
            <a:r>
              <a:rPr lang="ru-RU" sz="2000" b="1" dirty="0" smtClean="0">
                <a:solidFill>
                  <a:srgbClr val="0072BC"/>
                </a:solidFill>
                <a:latin typeface="+mn-lt"/>
                <a:cs typeface="+mn-cs"/>
              </a:rPr>
              <a:t>, </a:t>
            </a:r>
            <a:r>
              <a:rPr lang="ru-RU" sz="2000" b="1" dirty="0" err="1" smtClean="0">
                <a:solidFill>
                  <a:srgbClr val="0072BC"/>
                </a:solidFill>
                <a:latin typeface="+mn-lt"/>
                <a:cs typeface="+mn-cs"/>
              </a:rPr>
              <a:t>д.п.н</a:t>
            </a:r>
            <a:r>
              <a:rPr lang="ru-RU" sz="2000" b="1" dirty="0" smtClean="0">
                <a:solidFill>
                  <a:srgbClr val="0072BC"/>
                </a:solidFill>
                <a:latin typeface="+mn-lt"/>
                <a:cs typeface="+mn-cs"/>
              </a:rPr>
              <a:t>. Сысоева П.В. Очно-заочно </a:t>
            </a:r>
            <a:r>
              <a:rPr lang="ru-RU" sz="2000" b="1" dirty="0">
                <a:solidFill>
                  <a:srgbClr val="0072BC"/>
                </a:solidFill>
                <a:latin typeface="+mn-lt"/>
                <a:cs typeface="+mn-cs"/>
              </a:rPr>
              <a:t>окончил докторантуру Университета Дерби. Имеет ученую степень доктора педагогики (</a:t>
            </a:r>
            <a:r>
              <a:rPr lang="ru-RU" sz="2000" b="1" dirty="0" err="1">
                <a:solidFill>
                  <a:srgbClr val="0072BC"/>
                </a:solidFill>
                <a:latin typeface="+mn-lt"/>
                <a:cs typeface="+mn-cs"/>
              </a:rPr>
              <a:t>Doctor</a:t>
            </a:r>
            <a:r>
              <a:rPr lang="ru-RU" sz="2000" b="1" dirty="0">
                <a:solidFill>
                  <a:srgbClr val="0072BC"/>
                </a:solidFill>
                <a:latin typeface="+mn-lt"/>
                <a:cs typeface="+mn-cs"/>
              </a:rPr>
              <a:t> </a:t>
            </a:r>
            <a:r>
              <a:rPr lang="ru-RU" sz="2000" b="1" dirty="0" err="1">
                <a:solidFill>
                  <a:srgbClr val="0072BC"/>
                </a:solidFill>
                <a:latin typeface="+mn-lt"/>
                <a:cs typeface="+mn-cs"/>
              </a:rPr>
              <a:t>of</a:t>
            </a:r>
            <a:r>
              <a:rPr lang="ru-RU" sz="2000" b="1" dirty="0">
                <a:solidFill>
                  <a:srgbClr val="0072BC"/>
                </a:solidFill>
                <a:latin typeface="+mn-lt"/>
                <a:cs typeface="+mn-cs"/>
              </a:rPr>
              <a:t> </a:t>
            </a:r>
            <a:r>
              <a:rPr lang="ru-RU" sz="2000" b="1" dirty="0" err="1">
                <a:solidFill>
                  <a:srgbClr val="0072BC"/>
                </a:solidFill>
                <a:latin typeface="+mn-lt"/>
                <a:cs typeface="+mn-cs"/>
              </a:rPr>
              <a:t>Education</a:t>
            </a:r>
            <a:r>
              <a:rPr lang="ru-RU" sz="2000" b="1" dirty="0" smtClean="0">
                <a:solidFill>
                  <a:srgbClr val="0072BC"/>
                </a:solidFill>
                <a:latin typeface="+mn-lt"/>
                <a:cs typeface="+mn-cs"/>
              </a:rPr>
              <a:t>).</a:t>
            </a:r>
          </a:p>
          <a:p>
            <a:pPr algn="just"/>
            <a:endParaRPr lang="ru-RU" sz="2000" b="1" dirty="0">
              <a:solidFill>
                <a:srgbClr val="0072BC"/>
              </a:solidFill>
              <a:latin typeface="+mn-lt"/>
              <a:cs typeface="+mn-cs"/>
            </a:endParaRPr>
          </a:p>
          <a:p>
            <a:pPr algn="just"/>
            <a:r>
              <a:rPr lang="ru-RU" sz="2000" b="1" dirty="0" smtClean="0">
                <a:solidFill>
                  <a:srgbClr val="0072BC"/>
                </a:solidFill>
                <a:latin typeface="+mn-lt"/>
                <a:cs typeface="+mn-cs"/>
              </a:rPr>
              <a:t>Языки: английский, русский, португальский</a:t>
            </a:r>
            <a:endParaRPr lang="ru-RU" sz="2000" b="1" dirty="0">
              <a:solidFill>
                <a:srgbClr val="0072BC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34887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1.jp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1828" y="6911069"/>
            <a:ext cx="621059" cy="497200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14"/>
          <p:cNvSpPr/>
          <p:nvPr/>
        </p:nvSpPr>
        <p:spPr>
          <a:xfrm>
            <a:off x="1184773" y="6928836"/>
            <a:ext cx="5074170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500">
                <a:solidFill>
                  <a:srgbClr val="5353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200" dirty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First</a:t>
            </a:r>
            <a:b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200" dirty="0">
                <a:solidFill>
                  <a:schemeClr val="tx2">
                    <a:lumMod val="75000"/>
                  </a:schemeClr>
                </a:solidFill>
              </a:rPr>
              <a:t>in Siberia</a:t>
            </a:r>
            <a:endParaRPr sz="1200" b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1936" y="809101"/>
            <a:ext cx="8673483" cy="3866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1082887" y="809101"/>
            <a:ext cx="8568432" cy="618630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rgbClr val="0072BC"/>
                </a:solidFill>
              </a:rPr>
              <a:t>Митчелл П.Д. </a:t>
            </a:r>
            <a:r>
              <a:rPr lang="ru-RU" b="1" dirty="0" smtClean="0">
                <a:solidFill>
                  <a:srgbClr val="0072BC"/>
                </a:solidFill>
              </a:rPr>
              <a:t>работает </a:t>
            </a:r>
            <a:r>
              <a:rPr lang="ru-RU" b="1" dirty="0">
                <a:solidFill>
                  <a:srgbClr val="0072BC"/>
                </a:solidFill>
              </a:rPr>
              <a:t>на факультете иностранных языков с 2004 года. </a:t>
            </a:r>
            <a:r>
              <a:rPr lang="ru-RU" b="1" dirty="0">
                <a:solidFill>
                  <a:srgbClr val="0072BC"/>
                </a:solidFill>
              </a:rPr>
              <a:t>В</a:t>
            </a:r>
            <a:r>
              <a:rPr lang="ru-RU" b="1" dirty="0" smtClean="0">
                <a:solidFill>
                  <a:srgbClr val="0072BC"/>
                </a:solidFill>
              </a:rPr>
              <a:t> 2019 </a:t>
            </a:r>
            <a:r>
              <a:rPr lang="ru-RU" b="1" dirty="0">
                <a:solidFill>
                  <a:srgbClr val="0072BC"/>
                </a:solidFill>
              </a:rPr>
              <a:t>г</a:t>
            </a:r>
            <a:r>
              <a:rPr lang="ru-RU" b="1" dirty="0" smtClean="0">
                <a:solidFill>
                  <a:srgbClr val="0072BC"/>
                </a:solidFill>
              </a:rPr>
              <a:t>. основал кафедру перевода и языковых коммуникаций. </a:t>
            </a:r>
            <a:r>
              <a:rPr lang="ru-RU" b="1" dirty="0">
                <a:solidFill>
                  <a:srgbClr val="0072BC"/>
                </a:solidFill>
              </a:rPr>
              <a:t>По совместительству – профессор Тамбовского госуниверситета.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1" dirty="0">
              <a:solidFill>
                <a:srgbClr val="0072BC"/>
              </a:solidFill>
            </a:endParaRPr>
          </a:p>
          <a:p>
            <a:pPr algn="just"/>
            <a:r>
              <a:rPr lang="ru-RU" b="1" dirty="0">
                <a:solidFill>
                  <a:srgbClr val="0072BC"/>
                </a:solidFill>
              </a:rPr>
              <a:t>Имеет свыше </a:t>
            </a:r>
            <a:r>
              <a:rPr lang="ru-RU" b="1" dirty="0" smtClean="0">
                <a:solidFill>
                  <a:srgbClr val="0072BC"/>
                </a:solidFill>
              </a:rPr>
              <a:t>90 </a:t>
            </a:r>
            <a:r>
              <a:rPr lang="ru-RU" b="1" dirty="0">
                <a:solidFill>
                  <a:srgbClr val="0072BC"/>
                </a:solidFill>
              </a:rPr>
              <a:t>научных публикаций в России и за рубежом. Индекс </a:t>
            </a:r>
            <a:r>
              <a:rPr lang="ru-RU" b="1" dirty="0" err="1">
                <a:solidFill>
                  <a:srgbClr val="0072BC"/>
                </a:solidFill>
              </a:rPr>
              <a:t>Хирша</a:t>
            </a:r>
            <a:r>
              <a:rPr lang="ru-RU" b="1" dirty="0">
                <a:solidFill>
                  <a:srgbClr val="0072BC"/>
                </a:solidFill>
              </a:rPr>
              <a:t> – 11. Выступил приглашенным докладчиком на международных научных конференциях на четырех </a:t>
            </a:r>
            <a:r>
              <a:rPr lang="ru-RU" b="1" dirty="0" smtClean="0">
                <a:solidFill>
                  <a:srgbClr val="0072BC"/>
                </a:solidFill>
              </a:rPr>
              <a:t>континентах.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1" dirty="0">
              <a:solidFill>
                <a:srgbClr val="0072BC"/>
              </a:solidFill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rgbClr val="0072BC"/>
                </a:solidFill>
              </a:rPr>
              <a:t>Организатор зарубежных поездок для студентов </a:t>
            </a:r>
            <a:r>
              <a:rPr lang="ru-RU" b="1" dirty="0" smtClean="0">
                <a:solidFill>
                  <a:srgbClr val="0072BC"/>
                </a:solidFill>
              </a:rPr>
              <a:t>ТГУ</a:t>
            </a:r>
            <a:r>
              <a:rPr lang="ru-RU" b="1" dirty="0">
                <a:solidFill>
                  <a:srgbClr val="0072BC"/>
                </a:solidFill>
              </a:rPr>
              <a:t>. </a:t>
            </a:r>
            <a:r>
              <a:rPr lang="ru-RU" b="1" dirty="0" smtClean="0">
                <a:solidFill>
                  <a:srgbClr val="0072BC"/>
                </a:solidFill>
              </a:rPr>
              <a:t>Консультант </a:t>
            </a:r>
            <a:r>
              <a:rPr lang="ru-RU" b="1" dirty="0">
                <a:solidFill>
                  <a:srgbClr val="0072BC"/>
                </a:solidFill>
              </a:rPr>
              <a:t>руководителей </a:t>
            </a:r>
            <a:r>
              <a:rPr lang="ru-RU" b="1" dirty="0" smtClean="0">
                <a:solidFill>
                  <a:srgbClr val="0072BC"/>
                </a:solidFill>
              </a:rPr>
              <a:t>образовательных учреждений </a:t>
            </a:r>
            <a:r>
              <a:rPr lang="ru-RU" b="1" dirty="0">
                <a:solidFill>
                  <a:srgbClr val="0072BC"/>
                </a:solidFill>
              </a:rPr>
              <a:t>различных стран по вопросам </a:t>
            </a:r>
            <a:r>
              <a:rPr lang="ru-RU" b="1" dirty="0" smtClean="0">
                <a:solidFill>
                  <a:srgbClr val="0072BC"/>
                </a:solidFill>
              </a:rPr>
              <a:t>интернационализации и обучения </a:t>
            </a:r>
            <a:r>
              <a:rPr lang="ru-RU" b="1" dirty="0">
                <a:solidFill>
                  <a:srgbClr val="0072BC"/>
                </a:solidFill>
              </a:rPr>
              <a:t>иностранным языкам.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1" dirty="0">
              <a:solidFill>
                <a:srgbClr val="0072BC"/>
              </a:solidFill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rgbClr val="0072BC"/>
                </a:solidFill>
              </a:rPr>
              <a:t>Главный редактор коллективной монографии «</a:t>
            </a:r>
            <a:r>
              <a:rPr lang="ru-RU" b="1" dirty="0" err="1">
                <a:solidFill>
                  <a:srgbClr val="0072BC"/>
                </a:solidFill>
              </a:rPr>
              <a:t>Storyline</a:t>
            </a:r>
            <a:r>
              <a:rPr lang="ru-RU" b="1" dirty="0">
                <a:solidFill>
                  <a:srgbClr val="0072BC"/>
                </a:solidFill>
              </a:rPr>
              <a:t>: A </a:t>
            </a:r>
            <a:r>
              <a:rPr lang="ru-RU" b="1" dirty="0" err="1">
                <a:solidFill>
                  <a:srgbClr val="0072BC"/>
                </a:solidFill>
              </a:rPr>
              <a:t>Creative</a:t>
            </a:r>
            <a:r>
              <a:rPr lang="ru-RU" b="1" dirty="0">
                <a:solidFill>
                  <a:srgbClr val="0072BC"/>
                </a:solidFill>
              </a:rPr>
              <a:t> </a:t>
            </a:r>
            <a:r>
              <a:rPr lang="ru-RU" b="1" dirty="0" err="1">
                <a:solidFill>
                  <a:srgbClr val="0072BC"/>
                </a:solidFill>
              </a:rPr>
              <a:t>Approach</a:t>
            </a:r>
            <a:r>
              <a:rPr lang="ru-RU" b="1" dirty="0">
                <a:solidFill>
                  <a:srgbClr val="0072BC"/>
                </a:solidFill>
              </a:rPr>
              <a:t> </a:t>
            </a:r>
            <a:r>
              <a:rPr lang="ru-RU" b="1" dirty="0" err="1">
                <a:solidFill>
                  <a:srgbClr val="0072BC"/>
                </a:solidFill>
              </a:rPr>
              <a:t>to</a:t>
            </a:r>
            <a:r>
              <a:rPr lang="ru-RU" b="1" dirty="0">
                <a:solidFill>
                  <a:srgbClr val="0072BC"/>
                </a:solidFill>
              </a:rPr>
              <a:t> </a:t>
            </a:r>
            <a:r>
              <a:rPr lang="ru-RU" b="1" dirty="0" err="1">
                <a:solidFill>
                  <a:srgbClr val="0072BC"/>
                </a:solidFill>
              </a:rPr>
              <a:t>Learning</a:t>
            </a:r>
            <a:r>
              <a:rPr lang="ru-RU" b="1" dirty="0">
                <a:solidFill>
                  <a:srgbClr val="0072BC"/>
                </a:solidFill>
              </a:rPr>
              <a:t> </a:t>
            </a:r>
            <a:r>
              <a:rPr lang="ru-RU" b="1" dirty="0" err="1">
                <a:solidFill>
                  <a:srgbClr val="0072BC"/>
                </a:solidFill>
              </a:rPr>
              <a:t>and</a:t>
            </a:r>
            <a:r>
              <a:rPr lang="ru-RU" b="1" dirty="0">
                <a:solidFill>
                  <a:srgbClr val="0072BC"/>
                </a:solidFill>
              </a:rPr>
              <a:t> </a:t>
            </a:r>
            <a:r>
              <a:rPr lang="ru-RU" b="1" dirty="0" err="1">
                <a:solidFill>
                  <a:srgbClr val="0072BC"/>
                </a:solidFill>
              </a:rPr>
              <a:t>Teaching</a:t>
            </a:r>
            <a:r>
              <a:rPr lang="ru-RU" b="1" dirty="0">
                <a:solidFill>
                  <a:srgbClr val="0072BC"/>
                </a:solidFill>
              </a:rPr>
              <a:t>», </a:t>
            </a:r>
            <a:r>
              <a:rPr lang="ru-RU" b="1" dirty="0" smtClean="0">
                <a:solidFill>
                  <a:srgbClr val="0072BC"/>
                </a:solidFill>
              </a:rPr>
              <a:t>включающей труды </a:t>
            </a:r>
            <a:r>
              <a:rPr lang="ru-RU" b="1" dirty="0">
                <a:solidFill>
                  <a:srgbClr val="0072BC"/>
                </a:solidFill>
              </a:rPr>
              <a:t>35 ученых из 11 стран </a:t>
            </a:r>
            <a:r>
              <a:rPr lang="ru-RU" b="1" dirty="0" smtClean="0">
                <a:solidFill>
                  <a:srgbClr val="0072BC"/>
                </a:solidFill>
              </a:rPr>
              <a:t>мира, опубликованной </a:t>
            </a:r>
            <a:r>
              <a:rPr lang="ru-RU" b="1" dirty="0">
                <a:solidFill>
                  <a:srgbClr val="0072BC"/>
                </a:solidFill>
              </a:rPr>
              <a:t>издательством </a:t>
            </a:r>
            <a:r>
              <a:rPr lang="ru-RU" b="1" dirty="0" err="1">
                <a:solidFill>
                  <a:srgbClr val="0072BC"/>
                </a:solidFill>
              </a:rPr>
              <a:t>Cambridge</a:t>
            </a:r>
            <a:r>
              <a:rPr lang="ru-RU" b="1" dirty="0">
                <a:solidFill>
                  <a:srgbClr val="0072BC"/>
                </a:solidFill>
              </a:rPr>
              <a:t> </a:t>
            </a:r>
            <a:r>
              <a:rPr lang="ru-RU" b="1" dirty="0" err="1">
                <a:solidFill>
                  <a:srgbClr val="0072BC"/>
                </a:solidFill>
              </a:rPr>
              <a:t>Scholars</a:t>
            </a:r>
            <a:r>
              <a:rPr lang="ru-RU" b="1" dirty="0">
                <a:solidFill>
                  <a:srgbClr val="0072BC"/>
                </a:solidFill>
              </a:rPr>
              <a:t> </a:t>
            </a:r>
            <a:r>
              <a:rPr lang="ru-RU" b="1" dirty="0" err="1" smtClean="0">
                <a:solidFill>
                  <a:srgbClr val="0072BC"/>
                </a:solidFill>
              </a:rPr>
              <a:t>Publishing</a:t>
            </a:r>
            <a:r>
              <a:rPr lang="ru-RU" b="1" dirty="0" smtClean="0">
                <a:solidFill>
                  <a:srgbClr val="0072BC"/>
                </a:solidFill>
              </a:rPr>
              <a:t> в 2016 году</a:t>
            </a:r>
            <a:r>
              <a:rPr lang="ru-RU" b="1" dirty="0" smtClean="0">
                <a:solidFill>
                  <a:srgbClr val="0072BC"/>
                </a:solidFill>
              </a:rPr>
              <a:t>.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1" dirty="0">
              <a:solidFill>
                <a:srgbClr val="0072BC"/>
              </a:solidFill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rgbClr val="0072BC"/>
                </a:solidFill>
              </a:rPr>
              <a:t>В 2018 году избран самым молодым действительным членом Института лингвистов (Великобритания). Награжден Почетной грамотой </a:t>
            </a:r>
            <a:r>
              <a:rPr lang="ru-RU" b="1" dirty="0" err="1" smtClean="0">
                <a:solidFill>
                  <a:srgbClr val="0072BC"/>
                </a:solidFill>
              </a:rPr>
              <a:t>Минобрнауки</a:t>
            </a:r>
            <a:r>
              <a:rPr lang="ru-RU" b="1" dirty="0" smtClean="0">
                <a:solidFill>
                  <a:srgbClr val="0072BC"/>
                </a:solidFill>
              </a:rPr>
              <a:t> РФ. </a:t>
            </a:r>
            <a:endParaRPr lang="ru-RU" b="1" dirty="0">
              <a:solidFill>
                <a:srgbClr val="0072BC"/>
              </a:solidFill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solidFill>
                <a:srgbClr val="0072BC"/>
              </a:solidFill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solidFill>
                  <a:srgbClr val="0072BC"/>
                </a:solidFill>
              </a:rPr>
              <a:t>Митчелл П.Д. </a:t>
            </a:r>
            <a:r>
              <a:rPr lang="ru-RU" b="1" dirty="0" smtClean="0">
                <a:solidFill>
                  <a:srgbClr val="0072BC"/>
                </a:solidFill>
              </a:rPr>
              <a:t>разработал авторский онлайн курс по международному трудоустройству, признанный одним из 20-ти самых популярных курсов по миру за июль 2020 года. </a:t>
            </a:r>
            <a:r>
              <a:rPr lang="ru-RU" b="1" dirty="0" smtClean="0">
                <a:solidFill>
                  <a:srgbClr val="0072BC"/>
                </a:solidFill>
              </a:rPr>
              <a:t>Количество слушателей – 20 000 из 156 стран мира.</a:t>
            </a:r>
            <a:endParaRPr lang="ru-RU" b="1" dirty="0">
              <a:solidFill>
                <a:srgbClr val="0072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6413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1.jp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1828" y="6911069"/>
            <a:ext cx="621059" cy="497200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14"/>
          <p:cNvSpPr/>
          <p:nvPr/>
        </p:nvSpPr>
        <p:spPr>
          <a:xfrm>
            <a:off x="1184773" y="6928836"/>
            <a:ext cx="5074170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500">
                <a:solidFill>
                  <a:srgbClr val="5353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200" dirty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First</a:t>
            </a:r>
            <a:b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200" dirty="0">
                <a:solidFill>
                  <a:schemeClr val="tx2">
                    <a:lumMod val="75000"/>
                  </a:schemeClr>
                </a:solidFill>
              </a:rPr>
              <a:t>in Siberia</a:t>
            </a:r>
            <a:endParaRPr sz="1200" b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1936" y="809101"/>
            <a:ext cx="8673483" cy="3866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1082887" y="809101"/>
            <a:ext cx="8568432" cy="349326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solidFill>
                  <a:srgbClr val="0072BC"/>
                </a:solidFill>
              </a:rPr>
              <a:t>Сферы </a:t>
            </a:r>
            <a:r>
              <a:rPr lang="ru-RU" sz="3200" b="1" dirty="0" smtClean="0">
                <a:solidFill>
                  <a:srgbClr val="0072BC"/>
                </a:solidFill>
              </a:rPr>
              <a:t>возможного научного руководства</a:t>
            </a:r>
            <a:endParaRPr lang="ru-RU" sz="3200" b="1" dirty="0" smtClean="0">
              <a:solidFill>
                <a:srgbClr val="0072BC"/>
              </a:solidFill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100" b="1" dirty="0" smtClean="0">
              <a:solidFill>
                <a:srgbClr val="0072BC"/>
              </a:solidFill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100" b="1" dirty="0">
              <a:solidFill>
                <a:srgbClr val="0072BC"/>
              </a:solidFill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100" b="1" dirty="0" smtClean="0">
                <a:solidFill>
                  <a:srgbClr val="0072BC"/>
                </a:solidFill>
              </a:rPr>
              <a:t>Методы обучения иностранному языку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100" b="1" dirty="0">
              <a:solidFill>
                <a:srgbClr val="0072BC"/>
              </a:solidFill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100" b="1" dirty="0" smtClean="0">
                <a:solidFill>
                  <a:srgbClr val="0072BC"/>
                </a:solidFill>
              </a:rPr>
              <a:t>Подготовка переводчиков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100" b="1" dirty="0" smtClean="0">
              <a:solidFill>
                <a:srgbClr val="0072BC"/>
              </a:solidFill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100" b="1" dirty="0" smtClean="0">
                <a:solidFill>
                  <a:srgbClr val="0072BC"/>
                </a:solidFill>
              </a:rPr>
              <a:t>Мотивация обучающихся</a:t>
            </a:r>
            <a:endParaRPr lang="ru-RU" sz="2100" b="1" dirty="0" smtClean="0">
              <a:solidFill>
                <a:srgbClr val="0072BC"/>
              </a:solidFill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100" b="1" dirty="0">
              <a:solidFill>
                <a:srgbClr val="0072BC"/>
              </a:solidFill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100" b="1" dirty="0" smtClean="0">
                <a:solidFill>
                  <a:srgbClr val="0072BC"/>
                </a:solidFill>
              </a:rPr>
              <a:t>Онлайн обучение</a:t>
            </a:r>
            <a:endParaRPr lang="ru-RU" b="1" dirty="0">
              <a:solidFill>
                <a:srgbClr val="0072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4954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1.jp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1828" y="6911069"/>
            <a:ext cx="621059" cy="497200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14"/>
          <p:cNvSpPr/>
          <p:nvPr/>
        </p:nvSpPr>
        <p:spPr>
          <a:xfrm>
            <a:off x="1184773" y="6928836"/>
            <a:ext cx="5074170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500">
                <a:solidFill>
                  <a:srgbClr val="5353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200" dirty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First</a:t>
            </a:r>
            <a:b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200" dirty="0">
                <a:solidFill>
                  <a:schemeClr val="tx2">
                    <a:lumMod val="75000"/>
                  </a:schemeClr>
                </a:solidFill>
              </a:rPr>
              <a:t>in Siberia</a:t>
            </a:r>
            <a:endParaRPr sz="1200" b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1936" y="809101"/>
            <a:ext cx="8673483" cy="3866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1082887" y="809101"/>
            <a:ext cx="8568432" cy="116955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solidFill>
                  <a:srgbClr val="0072BC"/>
                </a:solidFill>
              </a:rPr>
              <a:t>Спасибо за внимание!</a:t>
            </a:r>
            <a:endParaRPr lang="ru-RU" sz="3200" b="1" dirty="0">
              <a:solidFill>
                <a:srgbClr val="0072BC"/>
              </a:solidFill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b="1" dirty="0">
              <a:solidFill>
                <a:srgbClr val="0072BC"/>
              </a:solidFill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1" dirty="0">
              <a:solidFill>
                <a:srgbClr val="0072BC"/>
              </a:solidFill>
            </a:endParaRPr>
          </a:p>
        </p:txBody>
      </p:sp>
      <p:pic>
        <p:nvPicPr>
          <p:cNvPr id="1026" name="Picture 2" descr="Language teacher development cour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773" y="1393876"/>
            <a:ext cx="8230244" cy="54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7220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3027</TotalTime>
  <Words>322</Words>
  <Application>Microsoft Office PowerPoint</Application>
  <PresentationFormat>Произвольный</PresentationFormat>
  <Paragraphs>38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Helvetica Neue</vt:lpstr>
      <vt:lpstr>Default</vt:lpstr>
      <vt:lpstr>Митчелл Петр Джонович доктор педагогики, и.о. зав. кафедрой перевода и языковых коммуникаций, действительный член Института лингвистов Великобритании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программы повышения конкурентоспособности Томского государственного университета, II этап, 2015-2016 гг.</dc:title>
  <dc:creator>Peter</dc:creator>
  <cp:lastModifiedBy>мвидео</cp:lastModifiedBy>
  <cp:revision>109</cp:revision>
  <dcterms:modified xsi:type="dcterms:W3CDTF">2020-09-08T10:52:27Z</dcterms:modified>
</cp:coreProperties>
</file>