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240" cy="528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240" cy="528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182268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187800" y="160020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31878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182268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129996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7920"/>
            <a:ext cx="8229240" cy="528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526480" y="396432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526480" y="1600200"/>
            <a:ext cx="197028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3812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4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Образец заголовка</a:t>
            </a:r>
            <a:endParaRPr lang="ru-RU" sz="45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BBDEC3F-4652-483C-9359-CA75478B882B}" type="datetime">
              <a:rPr lang="ru-RU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23.11.2018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B5F3920-5E73-455C-82F8-159EEE369828}" type="slidenum">
              <a:rPr lang="ru-RU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Образец заголовка</a:t>
            </a:r>
            <a:endParaRPr lang="ru-RU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</p:spPr>
        <p:txBody>
          <a:bodyPr/>
          <a:lstStyle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</a:p>
          <a:p>
            <a:pPr marL="1200240" lvl="3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</a:p>
          <a:p>
            <a:pPr marL="1542960" lvl="4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56C6270-1110-4660-A4F2-10FB246CE6BB}" type="datetime">
              <a:rPr lang="ru-RU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23.11.2018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14B2F53-45C1-4C53-B9B3-3E37CAAD31C5}" type="slidenum">
              <a:rPr lang="ru-RU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6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240" cy="113940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3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Образец заголовка</a:t>
            </a:r>
            <a:endParaRPr lang="ru-RU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</a:p>
          <a:p>
            <a:pPr marL="1200240" lvl="3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</a:p>
          <a:p>
            <a:pPr marL="1542960" lvl="4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171360" indent="-17100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текста</a:t>
            </a:r>
          </a:p>
          <a:p>
            <a:pPr marL="514440" lvl="1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</a:p>
          <a:p>
            <a:pPr marL="857160" lvl="2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</a:p>
          <a:p>
            <a:pPr marL="1200240" lvl="3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</a:p>
          <a:p>
            <a:pPr marL="1542960" lvl="4" indent="-1710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09AA984-5331-4CE5-B574-AE146369D77D}" type="slidenum">
              <a:rPr lang="ru-RU" sz="9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‹#›</a:t>
            </a:fld>
            <a:endParaRPr lang="ru-RU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971640" y="980640"/>
            <a:ext cx="6857640" cy="42480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0" y="762480"/>
            <a:ext cx="9143640" cy="60955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lIns="90000" tIns="45000" rIns="90000" bIns="45000" anchor="ctr"/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			</a:t>
            </a:r>
          </a:p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1" i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omic"/>
              </a:rPr>
              <a:t>Основные научные достижения</a:t>
            </a:r>
            <a:endParaRPr lang="ru-RU" sz="4000" b="1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360000" y="1522440"/>
            <a:ext cx="842400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Кандидат филологических наук (2013 г.)</a:t>
            </a: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Премия ТГУ за досрочную защиту кандидатской диссертации (2013 г.)</a:t>
            </a: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Лауреат премии Губернатора Кемеровской области за высокие научные показатели (2014 г., 2015 г.)</a:t>
            </a: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32 опубликованные статьи</a:t>
            </a: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Успешные грантовые заявки </a:t>
            </a: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(РГНФ — 2010 г., РФФИ — 2014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1" i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omic"/>
              </a:rPr>
              <a:t>Научные интересы</a:t>
            </a:r>
            <a:endParaRPr lang="ru-RU" sz="4000" b="1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360000" y="1522440"/>
            <a:ext cx="842400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Стилистика перевода </a:t>
            </a:r>
          </a:p>
          <a:p>
            <a:pPr algn="ctr"/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Направление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ориентировано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на поиск и анализ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переводческих трансформаций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в текстах различной жанрово-стилистической природы.</a:t>
            </a:r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Цель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выявление оптимальных / узуальных (=типичных) / творческих стратегий переводчика</a:t>
            </a:r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Предполагаемые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объекты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исследования: области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научного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технического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;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художественного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перевода. Предпочтение отдаю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поэтическому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переводу – как наиболее сложному и загадочному. </a:t>
            </a:r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1" i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omic"/>
              </a:rPr>
              <a:t>Научные интересы</a:t>
            </a:r>
            <a:endParaRPr lang="ru-RU" sz="4000" b="1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57200" y="1184400"/>
            <a:ext cx="8424000" cy="5881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Медленное (внимательное) чтение – </a:t>
            </a:r>
          </a:p>
          <a:p>
            <a:pPr algn="ctr"/>
            <a:r>
              <a:rPr lang="ru-RU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методика Эла Филрайса</a:t>
            </a: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Направление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ориентировано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на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интерпретацию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текста с опорой на внутри- и интертекстуальные маркеры</a:t>
            </a:r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Цель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поиск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внутритекстовых смыслов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в художественном произведении и способов их выражения; установление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межтекстовых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связей и расширение представлений об особенностях анализируемого фрагмента литературного процесса</a:t>
            </a:r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Предполагаемый материал исследования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американская поэзия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от модернизма до наших дней. Возможна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корректировка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материала по желанию обучающегося</a:t>
            </a:r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1" i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omic"/>
              </a:rPr>
              <a:t>Научные интересы</a:t>
            </a:r>
            <a:endParaRPr lang="ru-RU" sz="4000" b="1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457200" y="1862280"/>
            <a:ext cx="842400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Лингвоперсонологическое портретирование</a:t>
            </a: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Направление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ориентировано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на описание специфики конкретной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языковой личности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Цель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очертить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границы понятия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«языковая личность»;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усовершенствовать методику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составления лингвоперсонологического портрета</a:t>
            </a:r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Предполагаемый материал исследования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речь конкретного носителя языка (английского или немецкого)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зафиксированная в текстовом или аудио-визуальном виде</a:t>
            </a:r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1" i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omic"/>
              </a:rPr>
              <a:t>Научные интересы</a:t>
            </a:r>
            <a:endParaRPr lang="ru-RU" sz="4000" b="1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57200" y="1552320"/>
            <a:ext cx="8424000" cy="514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Лингвопоэтика </a:t>
            </a: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Направление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ориентировано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на выявление элементов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литературной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речевой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формы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в художественном произведении </a:t>
            </a:r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Цель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найти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точки соприкосновения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литературоведения и лингвистики. На материале конкретного прозаического произведения (по выбору магистранта) – понять, как в нём соотнесены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смысловая структура (например, сюжет, фабула, хронотоп, мотив)</a:t>
            </a:r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 </a:t>
            </a:r>
            <a:r>
              <a:rPr lang="ru-RU" sz="2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язык (те единицы речи, которые её обслуживают)</a:t>
            </a:r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457200" y="277920"/>
            <a:ext cx="8229240" cy="11394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1" i="1" strike="noStrike" spc="-1">
                <a:solidFill>
                  <a:srgbClr val="F2F2F2"/>
                </a:solidFill>
                <a:uFill>
                  <a:solidFill>
                    <a:srgbClr val="FFFFFF"/>
                  </a:solidFill>
                </a:uFill>
                <a:latin typeface="comic"/>
              </a:rPr>
              <a:t>Научные интересы</a:t>
            </a:r>
            <a:endParaRPr lang="ru-RU" sz="4000" b="1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457200" y="1826280"/>
            <a:ext cx="8424000" cy="4525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...ET CETERA! </a:t>
            </a: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Я открыта для предложений.</a:t>
            </a:r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lang="ru-RU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E-mail: nad514@yandex.ru</a:t>
            </a:r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lang="ru-RU" sz="2600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85</TotalTime>
  <Words>298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In Great Britain</dc:title>
  <dc:creator>Настя</dc:creator>
  <cp:lastModifiedBy>Olga</cp:lastModifiedBy>
  <cp:revision>11</cp:revision>
  <dcterms:created xsi:type="dcterms:W3CDTF">2017-09-20T16:18:00Z</dcterms:created>
  <dcterms:modified xsi:type="dcterms:W3CDTF">2018-11-23T04:30:18Z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