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4DDB5-A7EE-4365-8466-5099A40304A8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3FB8B-8D0C-48EC-BF03-DB36A9CD05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Минакова Людмила Юрьевна,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Канд. </a:t>
            </a:r>
            <a:r>
              <a:rPr lang="ru-RU" b="1" dirty="0" err="1" smtClean="0"/>
              <a:t>пед</a:t>
            </a:r>
            <a:r>
              <a:rPr lang="ru-RU" b="1" dirty="0" smtClean="0"/>
              <a:t>. наук, доцент кафедры английского языка естественнонаучных и физико-математических факультетов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научных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Современные технологии в учебном процессе при обучении иноязычному </a:t>
            </a:r>
            <a:r>
              <a:rPr lang="ru-RU" dirty="0" err="1" smtClean="0"/>
              <a:t>дискурсу</a:t>
            </a:r>
            <a:endParaRPr lang="ru-RU" dirty="0" smtClean="0"/>
          </a:p>
          <a:p>
            <a:r>
              <a:rPr lang="ru-RU" dirty="0" smtClean="0"/>
              <a:t>Проектная и проектно-ориентированная деятельность как основа организации образовательного процесса</a:t>
            </a:r>
          </a:p>
          <a:p>
            <a:r>
              <a:rPr lang="ru-RU" dirty="0" smtClean="0"/>
              <a:t>Автономная и самостоятельная работа в учебном процессе</a:t>
            </a:r>
          </a:p>
          <a:p>
            <a:r>
              <a:rPr lang="ru-RU" dirty="0" smtClean="0"/>
              <a:t>Развитие критического мышления обучающихся</a:t>
            </a:r>
          </a:p>
          <a:p>
            <a:r>
              <a:rPr lang="ru-RU" dirty="0" smtClean="0"/>
              <a:t>Реализация инклюзивного обучения на занятиях иностранным языком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темы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Проблема развития критического мышления при реализации проектной деятельности на занятиях иностранным языком</a:t>
            </a:r>
          </a:p>
          <a:p>
            <a:r>
              <a:rPr lang="ru-RU" sz="2600" dirty="0" smtClean="0"/>
              <a:t>Использование активных методов обучения при формировании иноязычной компетенции (проектная деятельность, проблемное обучение)</a:t>
            </a:r>
          </a:p>
          <a:p>
            <a:r>
              <a:rPr lang="ru-RU" sz="2600" dirty="0" smtClean="0"/>
              <a:t>Моделирование образовательного процесса при обучении иноязычному профессиональному </a:t>
            </a:r>
            <a:r>
              <a:rPr lang="ru-RU" sz="2600" dirty="0" err="1" smtClean="0"/>
              <a:t>дискурсу</a:t>
            </a:r>
            <a:r>
              <a:rPr lang="ru-RU" sz="2600" dirty="0" smtClean="0"/>
              <a:t> студентов нелингвистических направлений подготовки</a:t>
            </a:r>
          </a:p>
          <a:p>
            <a:r>
              <a:rPr lang="ru-RU" sz="2600" dirty="0" smtClean="0"/>
              <a:t>Проблема организации </a:t>
            </a:r>
            <a:r>
              <a:rPr lang="ru-RU" sz="2600" smtClean="0"/>
              <a:t>автономной работы </a:t>
            </a:r>
            <a:r>
              <a:rPr lang="ru-RU" sz="2600" dirty="0" smtClean="0"/>
              <a:t>студентов</a:t>
            </a:r>
          </a:p>
          <a:p>
            <a:r>
              <a:rPr lang="ru-RU" sz="2600" dirty="0" smtClean="0"/>
              <a:t>Моделирование процесса инклюзивного обучения в иноязычном образовательном процессе</a:t>
            </a:r>
          </a:p>
          <a:p>
            <a:endParaRPr lang="ru-RU" sz="2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112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Минакова Людмила Юрьевна, </vt:lpstr>
      <vt:lpstr>Направления научных исследований</vt:lpstr>
      <vt:lpstr>Примерные темы работ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Минакова Людмила Юрьевна,</dc:title>
  <dc:creator>Dionysus</dc:creator>
  <cp:lastModifiedBy>Olga</cp:lastModifiedBy>
  <cp:revision>3</cp:revision>
  <dcterms:created xsi:type="dcterms:W3CDTF">2018-11-23T00:03:34Z</dcterms:created>
  <dcterms:modified xsi:type="dcterms:W3CDTF">2018-11-23T04:07:15Z</dcterms:modified>
</cp:coreProperties>
</file>